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59" r:id="rId6"/>
    <p:sldId id="269" r:id="rId7"/>
    <p:sldId id="273" r:id="rId8"/>
    <p:sldId id="272" r:id="rId9"/>
    <p:sldId id="274" r:id="rId10"/>
    <p:sldId id="260" r:id="rId11"/>
    <p:sldId id="266" r:id="rId12"/>
    <p:sldId id="268" r:id="rId13"/>
    <p:sldId id="261" r:id="rId14"/>
    <p:sldId id="265" r:id="rId15"/>
    <p:sldId id="263" r:id="rId16"/>
    <p:sldId id="262" r:id="rId17"/>
    <p:sldId id="264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8" autoAdjust="0"/>
    <p:restoredTop sz="94660"/>
  </p:normalViewPr>
  <p:slideViewPr>
    <p:cSldViewPr>
      <p:cViewPr varScale="1">
        <p:scale>
          <a:sx n="84" d="100"/>
          <a:sy n="84" d="100"/>
        </p:scale>
        <p:origin x="133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B8ADB5C-6D5C-48DC-B72A-9C4A79FC3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87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227BA9-B03F-4E61-9A3A-A44789C5A85A}" type="slidenum">
              <a:rPr lang="ru-RU" sz="1200">
                <a:latin typeface="Arial" charset="0"/>
              </a:rPr>
              <a:pPr eaLnBrk="1" hangingPunct="1"/>
              <a:t>1</a:t>
            </a:fld>
            <a:endParaRPr lang="ru-RU" sz="120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83300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9C6EA-B9E9-4F55-A0ED-C657B0D284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A29A3-B9C8-4CAC-A5E9-95503CD52E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0AA8F-1737-4966-9E2F-F5A8017491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86C3D-37DC-4E05-B5BB-A2C360FF1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81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CBC16-1CC5-4701-83D8-2761A5326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724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131A-A254-4E4E-8E2F-AE58E0071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9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C7A8B-233B-4CF4-8EB0-075AC57144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320EAF8-BDA4-4D87-93E6-6602766F82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19451-3764-4F85-8D75-19338FABD5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26A18-C757-4000-9413-FC7ECB1C49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9D32E-7113-458C-BC92-E3E0B79678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35DED-3DE9-4459-B952-73B0915BBB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88212-A498-4550-AEA4-2C406447F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9AE0B9-9B5B-47BD-8242-C949076710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111D4C6-649F-4E0F-8149-9AB5DB174A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179512" y="285728"/>
            <a:ext cx="8712968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Блокада Ленинграда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Дневник Тани Савичевой</a:t>
            </a:r>
          </a:p>
        </p:txBody>
      </p:sp>
      <p:pic>
        <p:nvPicPr>
          <p:cNvPr id="12291" name="Picture 5" descr="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306189"/>
            <a:ext cx="8143931" cy="47660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://www.webpark.ru/uploads54/100112/Leningrad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" y="762000"/>
            <a:ext cx="7707184" cy="518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www.webpark.ru/uploads54/100112/Leningrad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33246" cy="541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Дорога жизни</a:t>
            </a:r>
          </a:p>
        </p:txBody>
      </p:sp>
      <p:pic>
        <p:nvPicPr>
          <p:cNvPr id="15364" name="Picture 7" descr="Грузовики-полуторки на маршрут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8459" y="3212977"/>
            <a:ext cx="7005541" cy="36450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8229600" cy="4876800"/>
          </a:xfrm>
        </p:spPr>
        <p:txBody>
          <a:bodyPr/>
          <a:lstStyle/>
          <a:p>
            <a:pPr marL="137160" indent="0" algn="just" eaLnBrk="1" hangingPunct="1">
              <a:buNone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17 ноября двумя группами была 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проведена 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разведка трассы по льду. 20 ноября по 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ледовой  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Дороге жизни был проведён первый                         конный обоз, через день — первая 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автоколонна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Всего в первую блокадную зиму 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ледовая  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дорога  работала  152  дня.  За  это                             время было перевезено 361 тыс. т. различных грузов, в том числе 262.5 тыс. т. продовольствия. Из города было эвакуировано более 550 тыс. ленинградцев и более 35 тыс. раненых.</a:t>
            </a:r>
          </a:p>
          <a:p>
            <a:pPr eaLnBrk="1" hangingPunct="1">
              <a:defRPr/>
            </a:pPr>
            <a:endParaRPr lang="ru-RU" sz="22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306d304dd24711e39757778a1fd17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628650"/>
            <a:ext cx="8096250" cy="5600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Прорыв блокады</a:t>
            </a:r>
          </a:p>
        </p:txBody>
      </p:sp>
      <p:pic>
        <p:nvPicPr>
          <p:cNvPr id="17412" name="Picture 6" descr="Медаль «За оборону Ленинграда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686175"/>
            <a:ext cx="3352800" cy="317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7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762000"/>
            <a:ext cx="8229600" cy="4530725"/>
          </a:xfrm>
        </p:spPr>
        <p:txBody>
          <a:bodyPr/>
          <a:lstStyle/>
          <a:p>
            <a:pPr marL="137160" indent="0" algn="just" eaLnBrk="1" hangingPunct="1">
              <a:lnSpc>
                <a:spcPct val="90000"/>
              </a:lnSpc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 январе 1943 года Красная Армия прорвала блокаду Ленинграда. Советские войска преодолели 12 километров вдоль Ладожского озера. На освобождённой территории была сразу же сооружена железная и шоссейная дороги. К моменту прорыва блокады в городе оставалось не более 800 тыс. человек гражданского населения. Многие из этих людей в течение 1943 г. были эвакуированы в тыл 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867400" y="2971800"/>
            <a:ext cx="2986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Медаль </a:t>
            </a:r>
          </a:p>
          <a:p>
            <a:pPr algn="ctr" eaLnBrk="1" hangingPunct="1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оборону Ленинграда</a:t>
            </a:r>
            <a:r>
              <a:rPr lang="ru-RU" sz="1800" b="1" dirty="0"/>
              <a:t>»</a:t>
            </a:r>
          </a:p>
        </p:txBody>
      </p:sp>
      <p:pic>
        <p:nvPicPr>
          <p:cNvPr id="17414" name="Picture 12" descr="0864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29003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3500430" y="6000768"/>
            <a:ext cx="18704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Победы</a:t>
            </a:r>
          </a:p>
        </p:txBody>
      </p:sp>
      <p:pic>
        <p:nvPicPr>
          <p:cNvPr id="17416" name="Picture 16" descr="о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2362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cs typeface="Times New Roman" pitchFamily="18" charset="0"/>
              </a:rPr>
              <a:t>Горькая память войны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"/>
            <a:ext cx="8153400" cy="21859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Пискарёвское  мемориальное  кладбище  расположено на  севере  Санкт - Петербурга,  одно  из  мест массовых  захоронений  жертв  блокады  Ленинграда и  воинов  Ленинградского  фронта.  На  кладбище              воздвигнут  мемориал  павшим.</a:t>
            </a:r>
          </a:p>
          <a:p>
            <a:pPr algn="ctr" eaLnBrk="1" hangingPunct="1">
              <a:defRPr/>
            </a:pPr>
            <a:endParaRPr lang="ru-RU" sz="240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900 дней блокады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Блокада Ленинграда — осада немецкими, финскими и испанскими (Голубая дивизия) войсками во время Великой Отечественной войны города Ленинграда (ныне Санкт-Петербург). Длилась с 8 сентября 1941 по 27 января 1944 (блокадное кольцо было прорвано 18 января 1943 года) — 871 день.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Начало блокады</a:t>
            </a:r>
          </a:p>
        </p:txBody>
      </p:sp>
      <p:pic>
        <p:nvPicPr>
          <p:cNvPr id="8202" name="Picture 10" descr="Советский плокат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2501900"/>
            <a:ext cx="6400800" cy="43561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990600"/>
            <a:ext cx="8534400" cy="28194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Были разорваны все железнодорожные и автомобильные коммуникации. Сообщение с Ленинградом теперь поддерживалось только по воздуху и Ладожскому озеру. С севера город блокировали финские войска, которые были остановлены на рубеже государственной границы 1939 года (то есть той границы, которая существовала между СССР и Финляндией накануне «зимней войны»).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http://www.webpark.ru/uploads54/100112/Leningrad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838200"/>
            <a:ext cx="7333599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Паек блокадника</a:t>
            </a:r>
          </a:p>
        </p:txBody>
      </p:sp>
      <p:pic>
        <p:nvPicPr>
          <p:cNvPr id="9222" name="Picture 6" descr="Хлебная карточка блокадни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1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3276600" cy="4876800"/>
          </a:xfrm>
          <a:ln w="228600" cap="sq" cmpd="thickThin">
            <a:solidFill>
              <a:srgbClr val="000000"/>
            </a:solidFill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96752"/>
            <a:ext cx="4038600" cy="5029200"/>
          </a:xfrm>
        </p:spPr>
        <p:txBody>
          <a:bodyPr>
            <a:noAutofit/>
          </a:bodyPr>
          <a:lstStyle/>
          <a:p>
            <a:pPr marL="137160" indent="0" algn="just" eaLnBrk="1" hangingPunct="1">
              <a:lnSpc>
                <a:spcPct val="80000"/>
              </a:lnSpc>
              <a:buNone/>
              <a:defRPr/>
            </a:pPr>
            <a:r>
              <a:rPr lang="ru-RU" sz="1800" dirty="0" smtClean="0"/>
              <a:t>Виду блокады города с 20 ноября властями Ленинграда был введён норматив по отпуску продуктов питания. Размер продовольственного пайка составлял: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1800" dirty="0" smtClean="0"/>
              <a:t>Рабочим — 250 грамм хлеба в сутки;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1800" dirty="0" smtClean="0"/>
              <a:t>Служащим, иждивенцам и детям до 12 лет — по 125 граммов;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1800" dirty="0" smtClean="0"/>
              <a:t>Личному составу военизированной охраны, пожарных команд, истребительных отрядов, ремесленных училищ и школ ФЗО, находившемуся на котловом довольствии — 300 граммов 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1800" dirty="0" smtClean="0"/>
              <a:t>Войскам первой линии — 500 граммов.</a:t>
            </a:r>
          </a:p>
          <a:p>
            <a:pPr marL="137160" indent="0" algn="just" eaLnBrk="1" hangingPunct="1">
              <a:lnSpc>
                <a:spcPct val="80000"/>
              </a:lnSpc>
              <a:buNone/>
              <a:defRPr/>
            </a:pPr>
            <a:r>
              <a:rPr lang="ru-RU" sz="1800" dirty="0" smtClean="0"/>
              <a:t>При этом до 50 % хлеба составляли примеси, и он был почти несъедобным. Все остальные продукты почти перестали выдаваться.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714348" y="6491287"/>
            <a:ext cx="33956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dirty="0">
                <a:latin typeface="Arial" charset="0"/>
              </a:rPr>
              <a:t>Хлебная карточка блокадника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://www.webpark.ru/uploads54/100112/Leningrad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629028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http://honda-club.ru/forum/attachment.php?attachmentid=9753&amp;stc=1&amp;d=13154598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889812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www.webpark.ru/uploads54/100112/Leningrad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58635" cy="4876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C:\Users\Олег\Desktop\Blokad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838200"/>
            <a:ext cx="6286544" cy="5029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47fad2980124742eb3a1b2ef6477a9279f5fc2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389</Words>
  <Application>Microsoft Office PowerPoint</Application>
  <PresentationFormat>Экран (4:3)</PresentationFormat>
  <Paragraphs>24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900 дней блокады</vt:lpstr>
      <vt:lpstr>Начало блокады</vt:lpstr>
      <vt:lpstr>Презентация PowerPoint</vt:lpstr>
      <vt:lpstr>Паек блокадника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Дневник Тани Савичевой</vt:lpstr>
      <vt:lpstr>Презентация PowerPoint</vt:lpstr>
      <vt:lpstr>Презентация PowerPoint</vt:lpstr>
      <vt:lpstr>Дорога жизни</vt:lpstr>
      <vt:lpstr>Презентация PowerPoint</vt:lpstr>
      <vt:lpstr>Прорыв блокады</vt:lpstr>
      <vt:lpstr>Горькая память войны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Олег</dc:creator>
  <cp:lastModifiedBy>1</cp:lastModifiedBy>
  <cp:revision>22</cp:revision>
  <cp:lastPrinted>1601-01-01T00:00:00Z</cp:lastPrinted>
  <dcterms:created xsi:type="dcterms:W3CDTF">1601-01-01T00:00:00Z</dcterms:created>
  <dcterms:modified xsi:type="dcterms:W3CDTF">2018-01-14T18:01:47Z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947250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NXTAG2">
    <vt:lpwstr>0008007a070000000000010243100207f6000400038000</vt:lpwstr>
  </property>
  <property fmtid="{D5CDD505-2E9C-101B-9397-08002B2CF9AE}" pid="6" name="Version">
    <vt:i4>1</vt:i4>
  </property>
</Properties>
</file>