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155" y="0"/>
            <a:ext cx="7772400" cy="18002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</a:t>
            </a:r>
            <a:r>
              <a:rPr lang="ru-RU" sz="4800" b="1" i="1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реализации проекта </a:t>
            </a:r>
          </a:p>
        </p:txBody>
      </p:sp>
      <p:pic>
        <p:nvPicPr>
          <p:cNvPr id="1028" name="Picture 4" descr="https://pp.userapi.com/c636729/v636729291/3d8c8/86rLSRgGLY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3723"/>
            <a:ext cx="8783687" cy="460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0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8625" y="188640"/>
            <a:ext cx="8964488" cy="1080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«Коляда, коляда, </a:t>
            </a:r>
            <a:r>
              <a:rPr lang="ru-RU" b="1" i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отворяй </a:t>
            </a:r>
            <a:r>
              <a:rPr lang="ru-RU" b="1" i="1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ворота!»</a:t>
            </a:r>
          </a:p>
        </p:txBody>
      </p:sp>
      <p:pic>
        <p:nvPicPr>
          <p:cNvPr id="5" name="Picture 4" descr="https://pp.vk.me/c628028/v628028291/2bea4/rZGbhwgPdv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03582"/>
            <a:ext cx="5935745" cy="3960440"/>
          </a:xfrm>
          <a:prstGeom prst="rect">
            <a:avLst/>
          </a:prstGeom>
          <a:noFill/>
          <a:effectLst>
            <a:glow rad="457200">
              <a:schemeClr val="accent1"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pp.vk.me/c628028/v628028291/2bf8a/pOOithcZu6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03582"/>
            <a:ext cx="6168190" cy="4115532"/>
          </a:xfrm>
          <a:prstGeom prst="rect">
            <a:avLst/>
          </a:prstGeom>
          <a:noFill/>
          <a:effectLst>
            <a:glow rad="342900">
              <a:srgbClr val="2DE6FF">
                <a:alpha val="56000"/>
              </a:srgb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pp.vk.me/c628028/v628028291/2bf4e/VELpHzRDKz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6971576" cy="4651566"/>
          </a:xfrm>
          <a:prstGeom prst="rect">
            <a:avLst/>
          </a:prstGeom>
          <a:noFill/>
          <a:effectLst>
            <a:glow rad="457200">
              <a:srgbClr val="FFFF00">
                <a:alpha val="71000"/>
              </a:srgb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pp.vk.me/c628028/v628028291/2be39/msPRrbUzNJ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03582"/>
            <a:ext cx="6912768" cy="4612329"/>
          </a:xfrm>
          <a:prstGeom prst="rect">
            <a:avLst/>
          </a:prstGeom>
          <a:noFill/>
          <a:effectLst>
            <a:glow rad="508000">
              <a:srgbClr val="75EFFF">
                <a:alpha val="84000"/>
              </a:srgb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5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13101" y="49412"/>
            <a:ext cx="7772400" cy="115212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i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«Широкая масленица!»</a:t>
            </a:r>
            <a:endParaRPr lang="ru-RU" sz="4800" b="1" i="1" dirty="0"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pp.userapi.com/c837332/v837332291/27be9/jAmB8mEkH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69" y="1340768"/>
            <a:ext cx="7938232" cy="529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837332/v837332291/27d3d/Z2og-BQaT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7395"/>
            <a:ext cx="6955531" cy="463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p.userapi.com/c837332/v837332291/27dc9/bIn0gVSM40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182" y="1472056"/>
            <a:ext cx="7788775" cy="519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p.userapi.com/c837332/v837332291/2842d/Vv3VTHn3ez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8" y="1160384"/>
            <a:ext cx="837911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46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Фотографии с реализации проекта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Фотографии с реализации проекта </dc:title>
  <dc:creator>Настя</dc:creator>
  <cp:lastModifiedBy>CPPRIK</cp:lastModifiedBy>
  <cp:revision>4</cp:revision>
  <dcterms:created xsi:type="dcterms:W3CDTF">2018-05-03T14:54:36Z</dcterms:created>
  <dcterms:modified xsi:type="dcterms:W3CDTF">2018-05-04T07:26:51Z</dcterms:modified>
</cp:coreProperties>
</file>