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ster\Desktop\Новая папка (4)\Асадова\асадова-5\Рисунок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8883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45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ster\Desktop\Новая папка (4)\Асадова\асадова-5\Рисунок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64895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5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ster\Desktop\Новая папка (4)\Асадова\асадова-5\Рисунок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24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ster\Desktop\Новая папка (4)\Асадова\асадова-5\IMG_03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1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26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aster\Desktop\Новая папка (4)\Асадова\асадова-5\Рисунок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696743" cy="539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4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1</cp:revision>
  <dcterms:created xsi:type="dcterms:W3CDTF">2019-06-15T16:10:49Z</dcterms:created>
  <dcterms:modified xsi:type="dcterms:W3CDTF">2019-06-15T16:12:56Z</dcterms:modified>
</cp:coreProperties>
</file>