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842E-4C04-4E6C-B6F1-3C95FD485FB3}" type="datetimeFigureOut">
              <a:rPr lang="ru-RU" smtClean="0"/>
              <a:t>01.07.2018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6D726-9F18-4A81-BFA2-67BCAF14FE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67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842E-4C04-4E6C-B6F1-3C95FD485FB3}" type="datetimeFigureOut">
              <a:rPr lang="ru-RU" smtClean="0"/>
              <a:t>01.07.2018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6D726-9F18-4A81-BFA2-67BCAF14FE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308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842E-4C04-4E6C-B6F1-3C95FD485FB3}" type="datetimeFigureOut">
              <a:rPr lang="ru-RU" smtClean="0"/>
              <a:t>01.07.2018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6D726-9F18-4A81-BFA2-67BCAF14FE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821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842E-4C04-4E6C-B6F1-3C95FD485FB3}" type="datetimeFigureOut">
              <a:rPr lang="ru-RU" smtClean="0"/>
              <a:t>01.07.2018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6D726-9F18-4A81-BFA2-67BCAF14FE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594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842E-4C04-4E6C-B6F1-3C95FD485FB3}" type="datetimeFigureOut">
              <a:rPr lang="ru-RU" smtClean="0"/>
              <a:t>01.07.2018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6D726-9F18-4A81-BFA2-67BCAF14FE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368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842E-4C04-4E6C-B6F1-3C95FD485FB3}" type="datetimeFigureOut">
              <a:rPr lang="ru-RU" smtClean="0"/>
              <a:t>01.07.2018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6D726-9F18-4A81-BFA2-67BCAF14FE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78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842E-4C04-4E6C-B6F1-3C95FD485FB3}" type="datetimeFigureOut">
              <a:rPr lang="ru-RU" smtClean="0"/>
              <a:t>01.07.2018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6D726-9F18-4A81-BFA2-67BCAF14FE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245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842E-4C04-4E6C-B6F1-3C95FD485FB3}" type="datetimeFigureOut">
              <a:rPr lang="ru-RU" smtClean="0"/>
              <a:t>01.07.2018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6D726-9F18-4A81-BFA2-67BCAF14FE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391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842E-4C04-4E6C-B6F1-3C95FD485FB3}" type="datetimeFigureOut">
              <a:rPr lang="ru-RU" smtClean="0"/>
              <a:t>01.07.2018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6D726-9F18-4A81-BFA2-67BCAF14FE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152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842E-4C04-4E6C-B6F1-3C95FD485FB3}" type="datetimeFigureOut">
              <a:rPr lang="ru-RU" smtClean="0"/>
              <a:t>01.07.2018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6D726-9F18-4A81-BFA2-67BCAF14FE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187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842E-4C04-4E6C-B6F1-3C95FD485FB3}" type="datetimeFigureOut">
              <a:rPr lang="ru-RU" smtClean="0"/>
              <a:t>01.07.2018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6D726-9F18-4A81-BFA2-67BCAF14FE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899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6842E-4C04-4E6C-B6F1-3C95FD485FB3}" type="datetimeFigureOut">
              <a:rPr lang="ru-RU" smtClean="0"/>
              <a:t>01.07.2018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6D726-9F18-4A81-BFA2-67BCAF14FE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530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80528" y="0"/>
            <a:ext cx="9217024" cy="1628800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Приморский           дворянин</a:t>
            </a:r>
            <a:endParaRPr lang="ru-RU" sz="5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24128" y="1268760"/>
            <a:ext cx="3240360" cy="1656184"/>
          </a:xfrm>
        </p:spPr>
        <p:txBody>
          <a:bodyPr/>
          <a:lstStyle/>
          <a:p>
            <a:r>
              <a:rPr lang="ru-RU" i="1" dirty="0">
                <a:solidFill>
                  <a:schemeClr val="tx1"/>
                </a:solidFill>
              </a:rPr>
              <a:t>​</a:t>
            </a:r>
            <a:r>
              <a:rPr lang="ru-RU" dirty="0">
                <a:solidFill>
                  <a:schemeClr val="tx1"/>
                </a:solidFill>
              </a:rPr>
              <a:t>​</a:t>
            </a:r>
            <a:r>
              <a:rPr lang="ru-RU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Внепородная выставка собак </a:t>
            </a:r>
          </a:p>
        </p:txBody>
      </p:sp>
    </p:spTree>
    <p:extLst>
      <p:ext uri="{BB962C8B-B14F-4D97-AF65-F5344CB8AC3E}">
        <p14:creationId xmlns:p14="http://schemas.microsoft.com/office/powerpoint/2010/main" val="200561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6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может принять участие</a:t>
            </a:r>
            <a:endParaRPr lang="ru-RU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212976"/>
            <a:ext cx="4546848" cy="3489251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/>
              <a:t>В выставке участвуют следующие категории собак: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- дворняги или так называемые «</a:t>
            </a:r>
            <a:r>
              <a:rPr lang="ru-RU" dirty="0" err="1"/>
              <a:t>двортерьеры</a:t>
            </a:r>
            <a:r>
              <a:rPr lang="ru-RU" dirty="0"/>
              <a:t>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- собаки с породными признаками, но без документов, многие из которых оказались выброшенными и преданными прошлыми владельцами, но также нашедшими свой дом и ответственных хозяев.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- собаки с физическими особенностями, которые тоже заслуживают внимания и поощрения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- собаки, которые еще не обрели свой дом</a:t>
            </a:r>
          </a:p>
        </p:txBody>
      </p:sp>
    </p:spTree>
    <p:extLst>
      <p:ext uri="{BB962C8B-B14F-4D97-AF65-F5344CB8AC3E}">
        <p14:creationId xmlns:p14="http://schemas.microsoft.com/office/powerpoint/2010/main" val="596051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5641" y="0"/>
            <a:ext cx="4269160" cy="883599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 выставки</a:t>
            </a:r>
            <a:endParaRPr lang="ru-RU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085184"/>
            <a:ext cx="8954857" cy="2013070"/>
          </a:xfrm>
        </p:spPr>
        <p:txBody>
          <a:bodyPr>
            <a:normAutofit fontScale="62500" lnSpcReduction="20000"/>
          </a:bodyPr>
          <a:lstStyle/>
          <a:p>
            <a:r>
              <a:rPr lang="ru-RU" b="1" i="1" dirty="0">
                <a:solidFill>
                  <a:srgbClr val="FFFF00"/>
                </a:solidFill>
              </a:rPr>
              <a:t>Собаки и их владельцы (представители, </a:t>
            </a:r>
            <a:r>
              <a:rPr lang="ru-RU" b="1" i="1" dirty="0" err="1">
                <a:solidFill>
                  <a:srgbClr val="FFFF00"/>
                </a:solidFill>
              </a:rPr>
              <a:t>хендлеры</a:t>
            </a:r>
            <a:r>
              <a:rPr lang="ru-RU" b="1" i="1" dirty="0">
                <a:solidFill>
                  <a:srgbClr val="FFFF00"/>
                </a:solidFill>
              </a:rPr>
              <a:t>) могут принять участие в различных конкурсах, в том числе конкурсе послушания, где демонстрируются навыки дрессировки; конкурсе костюмов; конкурсе </a:t>
            </a:r>
            <a:r>
              <a:rPr lang="ru-RU" b="1" i="1" dirty="0" err="1">
                <a:solidFill>
                  <a:srgbClr val="FFFF00"/>
                </a:solidFill>
              </a:rPr>
              <a:t>хендлеров</a:t>
            </a:r>
            <a:r>
              <a:rPr lang="ru-RU" b="1" i="1" dirty="0">
                <a:solidFill>
                  <a:srgbClr val="FFFF00"/>
                </a:solidFill>
              </a:rPr>
              <a:t> (умение правильно и профессионально показать свою собаку и ее достоинства); посоревноваться за титулы Мистер и Мисс выставки, а также побороться за главный титул – Приморский дворянин.</a:t>
            </a:r>
            <a:r>
              <a:rPr lang="ru-RU" b="1" i="1" dirty="0" smtClean="0">
                <a:solidFill>
                  <a:srgbClr val="FFFF00"/>
                </a:solidFill>
              </a:rPr>
              <a:t/>
            </a:r>
            <a:br>
              <a:rPr lang="ru-RU" b="1" i="1" dirty="0" smtClean="0">
                <a:solidFill>
                  <a:srgbClr val="FFFF00"/>
                </a:solidFill>
              </a:rPr>
            </a:br>
            <a:endParaRPr lang="ru-RU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086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908720"/>
            <a:ext cx="3923928" cy="3600400"/>
          </a:xfrm>
        </p:spPr>
        <p:txBody>
          <a:bodyPr>
            <a:normAutofit fontScale="85000" lnSpcReduction="20000"/>
          </a:bodyPr>
          <a:lstStyle/>
          <a:p>
            <a:r>
              <a:rPr lang="ru-RU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Помимо демонстрации знаний команд и навыков послушания, участники могут показать свои особенные таланты (например, танцы) в шоу-программе «Минута славы».</a:t>
            </a:r>
          </a:p>
        </p:txBody>
      </p:sp>
    </p:spTree>
    <p:extLst>
      <p:ext uri="{BB962C8B-B14F-4D97-AF65-F5344CB8AC3E}">
        <p14:creationId xmlns:p14="http://schemas.microsoft.com/office/powerpoint/2010/main" val="3644273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4088" y="260648"/>
            <a:ext cx="3779912" cy="4248472"/>
          </a:xfrm>
        </p:spPr>
        <p:txBody>
          <a:bodyPr>
            <a:noAutofit/>
          </a:bodyPr>
          <a:lstStyle/>
          <a:p>
            <a:r>
              <a:rPr lang="ru-R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Наряду с конкурсами в выставке предусмотрены номинации – соревнования, не требующие специальной подготовки, по итогам которых участникам присваиваются титулы за выдающиеся внешние качества (самый пушистый, самый гладкошерстный, самый крупный, самый улыбчивый и т.п.), а также титулы «ветеран» и «самый юный частник».</a:t>
            </a:r>
          </a:p>
        </p:txBody>
      </p:sp>
    </p:spTree>
    <p:extLst>
      <p:ext uri="{BB962C8B-B14F-4D97-AF65-F5344CB8AC3E}">
        <p14:creationId xmlns:p14="http://schemas.microsoft.com/office/powerpoint/2010/main" val="4235882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"/>
            <a:ext cx="8964488" cy="1700808"/>
          </a:xfrm>
        </p:spPr>
        <p:txBody>
          <a:bodyPr>
            <a:normAutofit fontScale="70000" lnSpcReduction="20000"/>
          </a:bodyPr>
          <a:lstStyle/>
          <a:p>
            <a:r>
              <a:rPr lang="ru-RU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выставке присутствуют несколько презентаций: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Презентация «мой особенный друг», где представлены собаки с различными физическими особенностями.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Презентация «мы ищем добрые руки» для тех, кто еще не обрел свой дом, и выставка для них - еще один шанс привлечь внимание потенциальных хозяев.</a:t>
            </a:r>
          </a:p>
        </p:txBody>
      </p:sp>
    </p:spTree>
    <p:extLst>
      <p:ext uri="{BB962C8B-B14F-4D97-AF65-F5344CB8AC3E}">
        <p14:creationId xmlns:p14="http://schemas.microsoft.com/office/powerpoint/2010/main" val="1563263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622" y="0"/>
            <a:ext cx="9113377" cy="1772816"/>
          </a:xfrm>
        </p:spPr>
        <p:txBody>
          <a:bodyPr>
            <a:normAutofit fontScale="92500" lnSpcReduction="10000"/>
          </a:bodyPr>
          <a:lstStyle/>
          <a:p>
            <a:r>
              <a:rPr lang="ru-RU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итогам выставки вручаются и специальные призы: призы организаторов и </a:t>
            </a:r>
            <a:r>
              <a:rPr lang="ru-RU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рингобригады</a:t>
            </a:r>
            <a:r>
              <a:rPr lang="ru-RU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приз судейских симпатий, приз зрительских симпатий и другие. </a:t>
            </a:r>
          </a:p>
        </p:txBody>
      </p:sp>
    </p:spTree>
    <p:extLst>
      <p:ext uri="{BB962C8B-B14F-4D97-AF65-F5344CB8AC3E}">
        <p14:creationId xmlns:p14="http://schemas.microsoft.com/office/powerpoint/2010/main" val="35001191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187</Words>
  <Application>Microsoft Office PowerPoint</Application>
  <PresentationFormat>Экран (4:3)</PresentationFormat>
  <Paragraphs>10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Приморский           дворянин</vt:lpstr>
      <vt:lpstr>Кто может принять участие</vt:lpstr>
      <vt:lpstr>Состав выставки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Приморский           дворянин</dc:title>
  <dc:creator>Оксана Большакова</dc:creator>
  <cp:lastModifiedBy>Оксана Большакова</cp:lastModifiedBy>
  <cp:revision>3</cp:revision>
  <dcterms:created xsi:type="dcterms:W3CDTF">2018-07-01T12:32:45Z</dcterms:created>
  <dcterms:modified xsi:type="dcterms:W3CDTF">2018-07-01T12:58:31Z</dcterms:modified>
</cp:coreProperties>
</file>