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108" d="100"/>
          <a:sy n="108" d="100"/>
        </p:scale>
        <p:origin x="-78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FFA9D7-9CD8-41BC-B0CB-510313C07A99}" type="datetimeFigureOut">
              <a:rPr lang="ru-RU" smtClean="0"/>
              <a:pPr/>
              <a:t>23.05.2018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077826-35F6-45AF-B5AB-3734735C3DD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3982673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FFA9D7-9CD8-41BC-B0CB-510313C07A99}" type="datetimeFigureOut">
              <a:rPr lang="ru-RU" smtClean="0"/>
              <a:pPr/>
              <a:t>23.05.2018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077826-35F6-45AF-B5AB-3734735C3DD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557932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FFA9D7-9CD8-41BC-B0CB-510313C07A99}" type="datetimeFigureOut">
              <a:rPr lang="ru-RU" smtClean="0"/>
              <a:pPr/>
              <a:t>23.05.2018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077826-35F6-45AF-B5AB-3734735C3DD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9332367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FFA9D7-9CD8-41BC-B0CB-510313C07A99}" type="datetimeFigureOut">
              <a:rPr lang="ru-RU" smtClean="0"/>
              <a:pPr/>
              <a:t>23.05.2018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077826-35F6-45AF-B5AB-3734735C3DD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0553407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FFA9D7-9CD8-41BC-B0CB-510313C07A99}" type="datetimeFigureOut">
              <a:rPr lang="ru-RU" smtClean="0"/>
              <a:pPr/>
              <a:t>23.05.2018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077826-35F6-45AF-B5AB-3734735C3DD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8363241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FFA9D7-9CD8-41BC-B0CB-510313C07A99}" type="datetimeFigureOut">
              <a:rPr lang="ru-RU" smtClean="0"/>
              <a:pPr/>
              <a:t>23.05.2018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077826-35F6-45AF-B5AB-3734735C3DD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8142681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FFA9D7-9CD8-41BC-B0CB-510313C07A99}" type="datetimeFigureOut">
              <a:rPr lang="ru-RU" smtClean="0"/>
              <a:pPr/>
              <a:t>23.05.2018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077826-35F6-45AF-B5AB-3734735C3DD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9991010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FFA9D7-9CD8-41BC-B0CB-510313C07A99}" type="datetimeFigureOut">
              <a:rPr lang="ru-RU" smtClean="0"/>
              <a:pPr/>
              <a:t>23.05.2018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077826-35F6-45AF-B5AB-3734735C3DD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7182085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FFA9D7-9CD8-41BC-B0CB-510313C07A99}" type="datetimeFigureOut">
              <a:rPr lang="ru-RU" smtClean="0"/>
              <a:pPr/>
              <a:t>23.05.2018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077826-35F6-45AF-B5AB-3734735C3DD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0425158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FFA9D7-9CD8-41BC-B0CB-510313C07A99}" type="datetimeFigureOut">
              <a:rPr lang="ru-RU" smtClean="0"/>
              <a:pPr/>
              <a:t>23.05.2018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077826-35F6-45AF-B5AB-3734735C3DD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6558810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FFA9D7-9CD8-41BC-B0CB-510313C07A99}" type="datetimeFigureOut">
              <a:rPr lang="ru-RU" smtClean="0"/>
              <a:pPr/>
              <a:t>23.05.2018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077826-35F6-45AF-B5AB-3734735C3DD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4240915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FFA9D7-9CD8-41BC-B0CB-510313C07A99}" type="datetimeFigureOut">
              <a:rPr lang="ru-RU" smtClean="0"/>
              <a:pPr/>
              <a:t>23.05.2018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077826-35F6-45AF-B5AB-3734735C3DD3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10" name="Рисунок 9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602920" y="0"/>
            <a:ext cx="4541079" cy="3405809"/>
          </a:xfrm>
          <a:prstGeom prst="rect">
            <a:avLst/>
          </a:prstGeom>
        </p:spPr>
      </p:pic>
      <p:sp>
        <p:nvSpPr>
          <p:cNvPr id="11" name="Прямоугольник 10"/>
          <p:cNvSpPr/>
          <p:nvPr userDrawn="1"/>
        </p:nvSpPr>
        <p:spPr>
          <a:xfrm>
            <a:off x="7659756" y="1646237"/>
            <a:ext cx="1484243" cy="1759572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  <a:alpha val="0"/>
                </a:schemeClr>
              </a:gs>
              <a:gs pos="74000">
                <a:schemeClr val="bg1"/>
              </a:gs>
              <a:gs pos="100000">
                <a:schemeClr val="bg1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0059922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r="17094"/>
          <a:stretch/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2535852"/>
            <a:ext cx="9144000" cy="2387600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itchFamily="18" charset="0"/>
                <a:cs typeface="Times New Roman" pitchFamily="18" charset="0"/>
              </a:rPr>
              <a:t>Программа </a:t>
            </a:r>
            <a:br>
              <a:rPr lang="ru-RU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itchFamily="18" charset="0"/>
                <a:cs typeface="Times New Roman" pitchFamily="18" charset="0"/>
              </a:rPr>
              <a:t>добровольческого</a:t>
            </a:r>
            <a:br>
              <a:rPr lang="ru-RU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itchFamily="18" charset="0"/>
                <a:cs typeface="Times New Roman" pitchFamily="18" charset="0"/>
              </a:rPr>
              <a:t>объединения </a:t>
            </a:r>
            <a:br>
              <a:rPr lang="ru-RU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itchFamily="18" charset="0"/>
                <a:cs typeface="Times New Roman" pitchFamily="18" charset="0"/>
              </a:rPr>
              <a:t>«Волонтеры Победы» </a:t>
            </a:r>
            <a:br>
              <a:rPr lang="ru-RU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itchFamily="18" charset="0"/>
                <a:cs typeface="Times New Roman" pitchFamily="18" charset="0"/>
              </a:rPr>
              <a:t>в городе Набережные Челны</a:t>
            </a:r>
            <a:endParaRPr lang="ru-RU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8" name="Рисунок 7" descr="volnter_70_futbolki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73571" y="179882"/>
            <a:ext cx="1105524" cy="11055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6458755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</a:rPr>
              <a:t>Роль в реализации программы:</a:t>
            </a:r>
            <a:endParaRPr lang="ru-RU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None/>
            </a:pPr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</a:rPr>
              <a:t>   </a:t>
            </a:r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Координатор Всероссийского общественного движения «Волонтеры Победы» в городе Набережные Челны.</a:t>
            </a:r>
          </a:p>
          <a:p>
            <a:pPr algn="just"/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Организатор городских акций и мероприятий в рамках волонтерского корпуса</a:t>
            </a:r>
          </a:p>
          <a:p>
            <a:pPr algn="just"/>
            <a:endParaRPr lang="ru-RU" dirty="0"/>
          </a:p>
        </p:txBody>
      </p:sp>
      <p:pic>
        <p:nvPicPr>
          <p:cNvPr id="4" name="Рисунок 3" descr="volnter_70_futbolki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737616" cy="737616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Цель программы:</a:t>
            </a:r>
            <a:endParaRPr lang="ru-RU" b="1" dirty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lnSpc>
                <a:spcPct val="100000"/>
              </a:lnSpc>
              <a:buNone/>
            </a:pPr>
            <a:r>
              <a:rPr lang="ru-RU" sz="3200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Вовлечение максимального количества молодежи в волонтерскую практику, обеспечение эффекта сопричастности молодого поколения с великими историческими событиями посредством участия волонтеров в мероприятиях. </a:t>
            </a:r>
            <a:endParaRPr lang="ru-RU" sz="3200" b="1" dirty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Рисунок 3" descr="volnter_70_futbolki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28600" y="206113"/>
            <a:ext cx="1120515" cy="1120515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Задачи программы: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9" name="Содержимое 8" descr="volnter_70_futbolki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22758" y="388664"/>
            <a:ext cx="1126357" cy="1126357"/>
          </a:xfrm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20052" y="1874425"/>
            <a:ext cx="363066" cy="363066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35042" y="2893686"/>
            <a:ext cx="363066" cy="363066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35043" y="3770724"/>
            <a:ext cx="363066" cy="363066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20054" y="4356770"/>
            <a:ext cx="363066" cy="363066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80015" y="5854949"/>
            <a:ext cx="367393" cy="367393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689548" y="1888761"/>
            <a:ext cx="8154649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/>
            <a:r>
              <a:rPr lang="ru-RU" sz="2000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Разработка и реализация конкретных планов мероприятий в рамках Волонтерского корпуса;</a:t>
            </a:r>
          </a:p>
          <a:p>
            <a:pPr lvl="0" algn="just"/>
            <a:endParaRPr lang="ru-RU" sz="2000" b="1" dirty="0" smtClean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ru-RU" sz="2000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Создание базы волонтеров, для участия в мероприятиях волонтерского корпуса победы ;</a:t>
            </a:r>
          </a:p>
          <a:p>
            <a:pPr lvl="0" algn="just"/>
            <a:endParaRPr lang="ru-RU" sz="2000" b="1" dirty="0" smtClean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ru-RU" sz="2000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Содействие созданию добровольческих объединений и организаций;</a:t>
            </a:r>
          </a:p>
          <a:p>
            <a:pPr lvl="0" algn="just"/>
            <a:endParaRPr lang="ru-RU" sz="2000" b="1" dirty="0" smtClean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ru-RU" sz="2000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Формирование материального наследия ( благоустроенные памятные места, аллеи славы и места воинских захоронений ветеранов) и нематериального наследия ( количество молодежи вовлеченное в волонтерское движение)</a:t>
            </a:r>
          </a:p>
          <a:p>
            <a:pPr lvl="0" algn="just"/>
            <a:endParaRPr lang="ru-RU" sz="2000" b="1" dirty="0" smtClean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000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Организация и проведение Дней единых действий Волонтерского корпуса</a:t>
            </a:r>
            <a:endParaRPr lang="ru-RU" sz="2000" b="1" dirty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 2019 году:</a:t>
            </a:r>
            <a:endParaRPr lang="ru-RU" b="1" dirty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lvl="0" algn="just"/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Разработаны и реализованы 120 мероприятий в рамках Волонтерского корпуса;</a:t>
            </a:r>
          </a:p>
          <a:p>
            <a:pPr lvl="0" algn="just"/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Создана база волонтеров, для участия в мероприятиях волонтерского корпуса победы в количестве 300 человек ;</a:t>
            </a:r>
          </a:p>
          <a:p>
            <a:pPr lvl="0" algn="just"/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Создано 10 добровольческих объединений и организаций;</a:t>
            </a:r>
          </a:p>
          <a:p>
            <a:pPr lvl="0" algn="just"/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Благоустроено 20 захоронений, посажено 10 аллей </a:t>
            </a:r>
          </a:p>
          <a:p>
            <a:pPr algn="just"/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Организовано и проведено 30 акций приуроченных ко Дню единых действий Волонтерского корпуса</a:t>
            </a:r>
            <a:endParaRPr lang="ru-RU" b="1" dirty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Рисунок 3" descr="volnter_70_futbolki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737616" cy="737616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50570" y="413894"/>
            <a:ext cx="7886700" cy="1325563"/>
          </a:xfrm>
        </p:spPr>
        <p:txBody>
          <a:bodyPr>
            <a:normAutofit fontScale="90000"/>
          </a:bodyPr>
          <a:lstStyle/>
          <a:p>
            <a:pPr lvl="0"/>
            <a:r>
              <a:rPr lang="ru-RU" sz="3600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600" b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Задача № 1. </a:t>
            </a:r>
            <a:br>
              <a:rPr lang="ru-RU" sz="3600" b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600" b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Разработка и реализация конкретных планов мероприятий в рамках Волонтерского корпуса;</a:t>
            </a:r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endParaRPr lang="ru-RU" b="1" dirty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92074" y="1984121"/>
            <a:ext cx="7886700" cy="4351338"/>
          </a:xfrm>
        </p:spPr>
        <p:txBody>
          <a:bodyPr>
            <a:normAutofit lnSpcReduction="10000"/>
          </a:bodyPr>
          <a:lstStyle/>
          <a:p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Проект «Подарок Ветерану»</a:t>
            </a:r>
          </a:p>
          <a:p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Акция «Идем в гости»</a:t>
            </a:r>
          </a:p>
          <a:p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Молодежно-исторические </a:t>
            </a:r>
            <a:r>
              <a:rPr lang="ru-RU" b="1" dirty="0" err="1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квест</a:t>
            </a:r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игры</a:t>
            </a:r>
          </a:p>
          <a:p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Акция «Обелиск»</a:t>
            </a:r>
          </a:p>
          <a:p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Акция «Помоги собраться в школу»</a:t>
            </a:r>
          </a:p>
          <a:p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Проект фестиваль социальной экологической рекламы «Зеленый мир»</a:t>
            </a:r>
          </a:p>
          <a:p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Проект «Уроки Победы»</a:t>
            </a:r>
          </a:p>
          <a:p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Интеллектуальные игры «Р.И.С.К»</a:t>
            </a:r>
            <a:endParaRPr lang="ru-RU" b="1" dirty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Рисунок 3" descr="volnter_70_futbolki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737616" cy="737616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62762" y="523622"/>
            <a:ext cx="7886700" cy="1325563"/>
          </a:xfrm>
        </p:spPr>
        <p:txBody>
          <a:bodyPr>
            <a:normAutofit fontScale="90000"/>
          </a:bodyPr>
          <a:lstStyle/>
          <a:p>
            <a:pPr lvl="0"/>
            <a:r>
              <a:rPr lang="ru-RU" sz="36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6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Задача № 2. </a:t>
            </a:r>
            <a:br>
              <a:rPr lang="ru-RU" sz="36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6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Создание базы волонтеров, для участия в мероприятиях волонтерского корпуса победы ;</a:t>
            </a:r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55498" y="2153094"/>
            <a:ext cx="7886700" cy="4351338"/>
          </a:xfrm>
        </p:spPr>
        <p:txBody>
          <a:bodyPr/>
          <a:lstStyle/>
          <a:p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Проект «Школа Добровольцев»</a:t>
            </a:r>
          </a:p>
          <a:p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Проект «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Media</a:t>
            </a:r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»</a:t>
            </a:r>
          </a:p>
          <a:p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Образовательный форум «Волонтеров Победы»</a:t>
            </a:r>
          </a:p>
          <a:p>
            <a:endParaRPr lang="ru-RU" dirty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Рисунок 3" descr="volnter_70_futbolki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737616" cy="737616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92074" y="170054"/>
            <a:ext cx="7886700" cy="1325563"/>
          </a:xfrm>
        </p:spPr>
        <p:txBody>
          <a:bodyPr>
            <a:normAutofit fontScale="90000"/>
          </a:bodyPr>
          <a:lstStyle/>
          <a:p>
            <a:pPr lvl="0"/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6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Задача № 3.  </a:t>
            </a:r>
            <a:br>
              <a:rPr lang="ru-RU" sz="36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6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Содействие созданию добровольческих объединений и организаций;</a:t>
            </a:r>
            <a:endParaRPr lang="ru-RU" sz="36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Создание общественных центров в образовательных учреждениях города</a:t>
            </a:r>
            <a:endParaRPr lang="ru-RU" b="1" dirty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Рисунок 3" descr="volnter_70_futbolki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737616" cy="737616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13994" y="389510"/>
            <a:ext cx="7886700" cy="1325563"/>
          </a:xfrm>
        </p:spPr>
        <p:txBody>
          <a:bodyPr>
            <a:noAutofit/>
          </a:bodyPr>
          <a:lstStyle/>
          <a:p>
            <a:pPr lvl="0"/>
            <a:r>
              <a:rPr lang="ru-RU" sz="2000" b="1" dirty="0" smtClean="0">
                <a:solidFill>
                  <a:schemeClr val="accent1">
                    <a:lumMod val="75000"/>
                  </a:schemeClr>
                </a:solidFill>
              </a:rPr>
              <a:t/>
            </a:r>
            <a:br>
              <a:rPr lang="ru-RU" sz="2000" b="1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ru-RU" sz="28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Задача № 4.</a:t>
            </a:r>
            <a:r>
              <a:rPr lang="ru-RU" sz="20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Формирование материального наследия ( благоустроенные памятные места, аллеи славы и места воинских захоронений ветеранов) и нематериального наследия ( количество молодежи вовлеченное в волонтерское движение)</a:t>
            </a:r>
            <a:br>
              <a:rPr lang="ru-RU" sz="20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solidFill>
                  <a:schemeClr val="accent1">
                    <a:lumMod val="50000"/>
                  </a:schemeClr>
                </a:solidFill>
              </a:rPr>
              <a:t/>
            </a:r>
            <a:br>
              <a:rPr lang="ru-RU" sz="2000" b="1" dirty="0" smtClean="0">
                <a:solidFill>
                  <a:schemeClr val="accent1">
                    <a:lumMod val="50000"/>
                  </a:schemeClr>
                </a:solidFill>
              </a:rPr>
            </a:br>
            <a:endParaRPr lang="ru-RU" sz="20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Всероссийская акция «Обелиск»</a:t>
            </a:r>
          </a:p>
          <a:p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Акция «Дерево Победы»</a:t>
            </a:r>
          </a:p>
          <a:p>
            <a:endParaRPr lang="ru-RU" dirty="0"/>
          </a:p>
        </p:txBody>
      </p:sp>
      <p:pic>
        <p:nvPicPr>
          <p:cNvPr id="4" name="Рисунок 3" descr="volnter_70_futbolki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737616" cy="737616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96874" y="340742"/>
            <a:ext cx="7886700" cy="1325563"/>
          </a:xfrm>
        </p:spPr>
        <p:txBody>
          <a:bodyPr>
            <a:normAutofit fontScale="90000"/>
          </a:bodyPr>
          <a:lstStyle/>
          <a:p>
            <a:r>
              <a:rPr lang="ru-RU" sz="3600" b="1" dirty="0" smtClean="0">
                <a:solidFill>
                  <a:schemeClr val="accent1">
                    <a:lumMod val="50000"/>
                  </a:schemeClr>
                </a:solidFill>
              </a:rPr>
              <a:t/>
            </a:r>
            <a:br>
              <a:rPr lang="ru-RU" sz="3600" b="1" dirty="0" smtClean="0">
                <a:solidFill>
                  <a:schemeClr val="accent1">
                    <a:lumMod val="50000"/>
                  </a:schemeClr>
                </a:solidFill>
              </a:rPr>
            </a:br>
            <a:r>
              <a:rPr lang="ru-RU" sz="3600" b="1" dirty="0" smtClean="0">
                <a:solidFill>
                  <a:schemeClr val="accent1">
                    <a:lumMod val="50000"/>
                  </a:schemeClr>
                </a:solidFill>
              </a:rPr>
              <a:t/>
            </a:r>
            <a:br>
              <a:rPr lang="ru-RU" sz="3600" b="1" dirty="0" smtClean="0">
                <a:solidFill>
                  <a:schemeClr val="accent1">
                    <a:lumMod val="50000"/>
                  </a:schemeClr>
                </a:solidFill>
              </a:rPr>
            </a:br>
            <a:r>
              <a:rPr lang="ru-RU" sz="36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Задача № 5.</a:t>
            </a:r>
            <a:br>
              <a:rPr lang="ru-RU" sz="36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6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Организация и проведение Дней единых действий Волонтерского корпуса</a:t>
            </a:r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Акция «Письмо Победы»</a:t>
            </a:r>
          </a:p>
          <a:p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Акция «Георгиевская ленточка»</a:t>
            </a:r>
          </a:p>
          <a:p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Всероссийский </a:t>
            </a:r>
            <a:r>
              <a:rPr lang="ru-RU" b="1" dirty="0" err="1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флешмоб</a:t>
            </a:r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«День Победы»</a:t>
            </a:r>
          </a:p>
          <a:p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Акция «Свеча памяти»</a:t>
            </a:r>
          </a:p>
          <a:p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Акция «День неизвестного солдата»</a:t>
            </a:r>
          </a:p>
          <a:p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Акция «День героев Отечества»</a:t>
            </a:r>
          </a:p>
          <a:p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Проект «Исторический </a:t>
            </a:r>
            <a:r>
              <a:rPr lang="ru-RU" b="1" dirty="0" err="1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Брейн-ринг</a:t>
            </a:r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»</a:t>
            </a:r>
          </a:p>
          <a:p>
            <a:endParaRPr lang="ru-RU" dirty="0"/>
          </a:p>
        </p:txBody>
      </p:sp>
      <p:pic>
        <p:nvPicPr>
          <p:cNvPr id="4" name="Рисунок 3" descr="volnter_70_futbolki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737616" cy="737616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1207</TotalTime>
  <Words>293</Words>
  <Application>Microsoft Office PowerPoint</Application>
  <PresentationFormat>Экран (4:3)</PresentationFormat>
  <Paragraphs>48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Тема Office</vt:lpstr>
      <vt:lpstr>Программа  добровольческого объединения  «Волонтеры Победы»  в городе Набережные Челны</vt:lpstr>
      <vt:lpstr>Цель программы:</vt:lpstr>
      <vt:lpstr>Задачи программы:</vt:lpstr>
      <vt:lpstr>К 2019 году:</vt:lpstr>
      <vt:lpstr> Задача № 1.  Разработка и реализация конкретных планов мероприятий в рамках Волонтерского корпуса; </vt:lpstr>
      <vt:lpstr> Задача № 2.  Создание базы волонтеров, для участия в мероприятиях волонтерского корпуса победы ; </vt:lpstr>
      <vt:lpstr> Задача № 3.   Содействие созданию добровольческих объединений и организаций;</vt:lpstr>
      <vt:lpstr> Задача № 4. Формирование материального наследия ( благоустроенные памятные места, аллеи славы и места воинских захоронений ветеранов) и нематериального наследия ( количество молодежи вовлеченное в волонтерское движение)  </vt:lpstr>
      <vt:lpstr>  Задача № 5. Организация и проведение Дней единых действий Волонтерского корпуса  </vt:lpstr>
      <vt:lpstr>Роль в реализации программы:</vt:lpstr>
    </vt:vector>
  </TitlesOfParts>
  <Company>SPecialiST RePack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Name of  presentation</dc:title>
  <dc:creator>Павел</dc:creator>
  <cp:lastModifiedBy>User</cp:lastModifiedBy>
  <cp:revision>14</cp:revision>
  <dcterms:created xsi:type="dcterms:W3CDTF">2014-09-29T12:30:26Z</dcterms:created>
  <dcterms:modified xsi:type="dcterms:W3CDTF">2018-05-23T05:38:24Z</dcterms:modified>
</cp:coreProperties>
</file>