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11" r:id="rId2"/>
    <p:sldId id="257" r:id="rId3"/>
    <p:sldId id="303" r:id="rId4"/>
    <p:sldId id="312" r:id="rId5"/>
    <p:sldId id="313" r:id="rId6"/>
    <p:sldId id="316" r:id="rId7"/>
    <p:sldId id="315" r:id="rId8"/>
    <p:sldId id="324" r:id="rId9"/>
    <p:sldId id="29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5EAEA-FD41-46DB-9996-439D83F3B3E0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5626C8D-E696-4F08-BEBA-9E652FA8E98C}">
      <dgm:prSet phldrT="[Текст]"/>
      <dgm:spPr/>
      <dgm:t>
        <a:bodyPr/>
        <a:lstStyle/>
        <a:p>
          <a:r>
            <a:rPr lang="ru-RU" b="1" dirty="0" smtClean="0">
              <a:latin typeface="Segoe UI Semibold" panose="020B0702040204020203" pitchFamily="34" charset="0"/>
            </a:rPr>
            <a:t>ЛЕТНИЙ ЛАГЕРЬ</a:t>
          </a:r>
          <a:endParaRPr lang="ru-RU" b="1" dirty="0">
            <a:latin typeface="Segoe UI Semibold" panose="020B0702040204020203" pitchFamily="34" charset="0"/>
          </a:endParaRPr>
        </a:p>
      </dgm:t>
    </dgm:pt>
    <dgm:pt modelId="{8E2CAD6D-5DC6-45FE-8D98-F34E1E235174}" type="parTrans" cxnId="{631A30C2-DD1D-4256-95BE-201A29D720BE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2BCAD85E-077D-4571-A19F-96DDFF9C5015}" type="sibTrans" cxnId="{631A30C2-DD1D-4256-95BE-201A29D720BE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98487A34-0F33-445A-8706-60699BBEF753}">
      <dgm:prSet phldrT="[Текст]"/>
      <dgm:spPr/>
      <dgm:t>
        <a:bodyPr/>
        <a:lstStyle/>
        <a:p>
          <a:r>
            <a:rPr lang="ru-RU" dirty="0" smtClean="0">
              <a:latin typeface="Segoe UI Semibold" panose="020B0702040204020203" pitchFamily="34" charset="0"/>
            </a:rPr>
            <a:t>ОСЕННЯЯ ШКОЛА</a:t>
          </a:r>
          <a:endParaRPr lang="ru-RU" dirty="0">
            <a:latin typeface="Segoe UI Semibold" panose="020B0702040204020203" pitchFamily="34" charset="0"/>
          </a:endParaRPr>
        </a:p>
      </dgm:t>
    </dgm:pt>
    <dgm:pt modelId="{2CF8F84B-4A50-4645-BD40-D557184B39F7}" type="parTrans" cxnId="{E12E6227-C923-42AA-B111-AC40D5C54DB2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9890CA64-2573-435F-B6B9-9A2F4567F03B}" type="sibTrans" cxnId="{E12E6227-C923-42AA-B111-AC40D5C54DB2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6632F4C9-67E9-4213-93FB-3F1781F1BA02}">
      <dgm:prSet phldrT="[Текст]"/>
      <dgm:spPr/>
      <dgm:t>
        <a:bodyPr/>
        <a:lstStyle/>
        <a:p>
          <a:r>
            <a:rPr lang="ru-RU" dirty="0" smtClean="0">
              <a:latin typeface="Segoe UI Semibold" panose="020B0702040204020203" pitchFamily="34" charset="0"/>
            </a:rPr>
            <a:t>ЗИМНЯЯ ШКОЛА</a:t>
          </a:r>
          <a:endParaRPr lang="ru-RU" dirty="0">
            <a:latin typeface="Segoe UI Semibold" panose="020B0702040204020203" pitchFamily="34" charset="0"/>
          </a:endParaRPr>
        </a:p>
      </dgm:t>
    </dgm:pt>
    <dgm:pt modelId="{F78067DE-5AE5-4559-8EAF-2A7492F15A3A}" type="parTrans" cxnId="{949F79C2-BA36-4704-8377-E9C56E1FFBD0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32080D09-0D65-4501-8808-74303E2C0912}" type="sibTrans" cxnId="{949F79C2-BA36-4704-8377-E9C56E1FFBD0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E1C05915-C31D-46C7-8520-FC42CBDDC743}">
      <dgm:prSet phldrT="[Текст]"/>
      <dgm:spPr/>
      <dgm:t>
        <a:bodyPr/>
        <a:lstStyle/>
        <a:p>
          <a:r>
            <a:rPr lang="ru-RU" dirty="0" smtClean="0">
              <a:latin typeface="Segoe UI Semibold" panose="020B0702040204020203" pitchFamily="34" charset="0"/>
            </a:rPr>
            <a:t>ВЕСЕННИЙ СБОР</a:t>
          </a:r>
          <a:endParaRPr lang="ru-RU" dirty="0">
            <a:latin typeface="Segoe UI Semibold" panose="020B0702040204020203" pitchFamily="34" charset="0"/>
          </a:endParaRPr>
        </a:p>
      </dgm:t>
    </dgm:pt>
    <dgm:pt modelId="{D3BD19AA-DE4A-4FE9-A16D-F18264E1AC8F}" type="parTrans" cxnId="{5ED4D170-7E2A-4656-B207-1FB581F83B2B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D3184E2D-1EDC-404C-90CB-2D67769A1525}" type="sibTrans" cxnId="{5ED4D170-7E2A-4656-B207-1FB581F83B2B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375F3580-EEFA-4F8E-B0BF-2A4C0AA644C5}">
      <dgm:prSet phldrT="[Текст]"/>
      <dgm:spPr/>
      <dgm:t>
        <a:bodyPr/>
        <a:lstStyle/>
        <a:p>
          <a:r>
            <a:rPr lang="ru-RU" dirty="0" smtClean="0">
              <a:latin typeface="Segoe UI Semibold" panose="020B0702040204020203" pitchFamily="34" charset="0"/>
            </a:rPr>
            <a:t>ВЕСЕННИЙ ТУРНИР</a:t>
          </a:r>
          <a:endParaRPr lang="ru-RU" dirty="0">
            <a:latin typeface="Segoe UI Semibold" panose="020B0702040204020203" pitchFamily="34" charset="0"/>
          </a:endParaRPr>
        </a:p>
      </dgm:t>
    </dgm:pt>
    <dgm:pt modelId="{1EFC5C10-9509-4BFE-8CC3-94692680D0CC}" type="parTrans" cxnId="{46686A42-0E3B-4AC0-9161-5DDCEAF8B77D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63FA183B-85E4-48A2-83C1-E0A15870F83C}" type="sibTrans" cxnId="{46686A42-0E3B-4AC0-9161-5DDCEAF8B77D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1542FDCF-6E74-4FF8-A685-583743B391BF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Segoe UI Semibold" panose="020B0702040204020203" pitchFamily="34" charset="0"/>
            </a:rPr>
            <a:t>ОСЕННИЙ СБОР</a:t>
          </a:r>
          <a:endParaRPr lang="ru-RU" dirty="0">
            <a:solidFill>
              <a:schemeClr val="accent2">
                <a:lumMod val="50000"/>
              </a:schemeClr>
            </a:solidFill>
            <a:latin typeface="Segoe UI Semibold" panose="020B0702040204020203" pitchFamily="34" charset="0"/>
          </a:endParaRPr>
        </a:p>
      </dgm:t>
    </dgm:pt>
    <dgm:pt modelId="{A7EA01FC-E59F-4E73-9B6D-E49D5B9859C2}" type="parTrans" cxnId="{23D16DB1-FE6F-4748-B32A-773856CC997C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30935CD3-DE47-4983-B9C5-DFC4546F0312}" type="sibTrans" cxnId="{23D16DB1-FE6F-4748-B32A-773856CC997C}">
      <dgm:prSet/>
      <dgm:spPr/>
      <dgm:t>
        <a:bodyPr/>
        <a:lstStyle/>
        <a:p>
          <a:endParaRPr lang="ru-RU">
            <a:latin typeface="Segoe UI Semibold" panose="020B0702040204020203" pitchFamily="34" charset="0"/>
          </a:endParaRPr>
        </a:p>
      </dgm:t>
    </dgm:pt>
    <dgm:pt modelId="{81072C6A-9847-44CE-A1E0-AACA0B9C6103}" type="pres">
      <dgm:prSet presAssocID="{D125EAEA-FD41-46DB-9996-439D83F3B3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E91B46-4944-4136-BE8E-095FE451EA6C}" type="pres">
      <dgm:prSet presAssocID="{35626C8D-E696-4F08-BEBA-9E652FA8E9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7FB74-244E-4D79-91CC-469B35F38E59}" type="pres">
      <dgm:prSet presAssocID="{35626C8D-E696-4F08-BEBA-9E652FA8E98C}" presName="spNode" presStyleCnt="0"/>
      <dgm:spPr/>
    </dgm:pt>
    <dgm:pt modelId="{F644EDB3-7668-411D-B6EC-4B6BD6DCD098}" type="pres">
      <dgm:prSet presAssocID="{2BCAD85E-077D-4571-A19F-96DDFF9C501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C58A9B4-7F76-43E1-AC5F-315C0F57CF84}" type="pres">
      <dgm:prSet presAssocID="{98487A34-0F33-445A-8706-60699BBEF7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F1383-5329-4F2F-8C15-72501C5704DF}" type="pres">
      <dgm:prSet presAssocID="{98487A34-0F33-445A-8706-60699BBEF753}" presName="spNode" presStyleCnt="0"/>
      <dgm:spPr/>
    </dgm:pt>
    <dgm:pt modelId="{04F9F237-6DB8-4EC9-AEA0-F6FC774EA942}" type="pres">
      <dgm:prSet presAssocID="{9890CA64-2573-435F-B6B9-9A2F4567F03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C528C1B-D574-4A71-B629-E1BDB939FE0B}" type="pres">
      <dgm:prSet presAssocID="{1542FDCF-6E74-4FF8-A685-583743B391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1B5CC-BF5D-4A3C-8782-54743DF04ECD}" type="pres">
      <dgm:prSet presAssocID="{1542FDCF-6E74-4FF8-A685-583743B391BF}" presName="spNode" presStyleCnt="0"/>
      <dgm:spPr/>
    </dgm:pt>
    <dgm:pt modelId="{63622C5C-2F0C-4D31-A345-662395A28053}" type="pres">
      <dgm:prSet presAssocID="{30935CD3-DE47-4983-B9C5-DFC4546F031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9AEC212-B40A-4A3B-A1B6-82C4FD2EA3F1}" type="pres">
      <dgm:prSet presAssocID="{6632F4C9-67E9-4213-93FB-3F1781F1BA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79D03-D94E-4F4D-BDF6-A7670A279B22}" type="pres">
      <dgm:prSet presAssocID="{6632F4C9-67E9-4213-93FB-3F1781F1BA02}" presName="spNode" presStyleCnt="0"/>
      <dgm:spPr/>
    </dgm:pt>
    <dgm:pt modelId="{5ECC4D65-D49F-4B47-A8DD-5E6E8378374D}" type="pres">
      <dgm:prSet presAssocID="{32080D09-0D65-4501-8808-74303E2C0912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4EB7E87-01C7-4BD3-93AA-78E665D39733}" type="pres">
      <dgm:prSet presAssocID="{E1C05915-C31D-46C7-8520-FC42CBDDC7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CBAE3-577F-4A32-A5BD-B73B28552EB0}" type="pres">
      <dgm:prSet presAssocID="{E1C05915-C31D-46C7-8520-FC42CBDDC743}" presName="spNode" presStyleCnt="0"/>
      <dgm:spPr/>
    </dgm:pt>
    <dgm:pt modelId="{CB82C7A7-2D6D-4B39-94E5-3AEA85F777C8}" type="pres">
      <dgm:prSet presAssocID="{D3184E2D-1EDC-404C-90CB-2D67769A152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E9F0B65-1B30-4536-984E-3B4BB354CBBC}" type="pres">
      <dgm:prSet presAssocID="{375F3580-EEFA-4F8E-B0BF-2A4C0AA644C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96A94-48F2-481D-B391-82D436E5D9F9}" type="pres">
      <dgm:prSet presAssocID="{375F3580-EEFA-4F8E-B0BF-2A4C0AA644C5}" presName="spNode" presStyleCnt="0"/>
      <dgm:spPr/>
    </dgm:pt>
    <dgm:pt modelId="{8291FACF-7236-4F17-B992-56C896A5EBC5}" type="pres">
      <dgm:prSet presAssocID="{63FA183B-85E4-48A2-83C1-E0A15870F83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2A5E51C4-A9C9-48D3-A4E4-7E80DB9201D7}" type="presOf" srcId="{E1C05915-C31D-46C7-8520-FC42CBDDC743}" destId="{B4EB7E87-01C7-4BD3-93AA-78E665D39733}" srcOrd="0" destOrd="0" presId="urn:microsoft.com/office/officeart/2005/8/layout/cycle5"/>
    <dgm:cxn modelId="{E4F79727-8E12-4156-A883-2612DA202C27}" type="presOf" srcId="{375F3580-EEFA-4F8E-B0BF-2A4C0AA644C5}" destId="{BE9F0B65-1B30-4536-984E-3B4BB354CBBC}" srcOrd="0" destOrd="0" presId="urn:microsoft.com/office/officeart/2005/8/layout/cycle5"/>
    <dgm:cxn modelId="{B3CE261C-1014-4964-8F07-2C9460DEC4F3}" type="presOf" srcId="{2BCAD85E-077D-4571-A19F-96DDFF9C5015}" destId="{F644EDB3-7668-411D-B6EC-4B6BD6DCD098}" srcOrd="0" destOrd="0" presId="urn:microsoft.com/office/officeart/2005/8/layout/cycle5"/>
    <dgm:cxn modelId="{23D16DB1-FE6F-4748-B32A-773856CC997C}" srcId="{D125EAEA-FD41-46DB-9996-439D83F3B3E0}" destId="{1542FDCF-6E74-4FF8-A685-583743B391BF}" srcOrd="2" destOrd="0" parTransId="{A7EA01FC-E59F-4E73-9B6D-E49D5B9859C2}" sibTransId="{30935CD3-DE47-4983-B9C5-DFC4546F0312}"/>
    <dgm:cxn modelId="{C19CAF4E-45DD-4719-934D-A637A41FAC4D}" type="presOf" srcId="{6632F4C9-67E9-4213-93FB-3F1781F1BA02}" destId="{A9AEC212-B40A-4A3B-A1B6-82C4FD2EA3F1}" srcOrd="0" destOrd="0" presId="urn:microsoft.com/office/officeart/2005/8/layout/cycle5"/>
    <dgm:cxn modelId="{7A6C9DA8-5809-4B08-9AD5-525A9894621D}" type="presOf" srcId="{98487A34-0F33-445A-8706-60699BBEF753}" destId="{3C58A9B4-7F76-43E1-AC5F-315C0F57CF84}" srcOrd="0" destOrd="0" presId="urn:microsoft.com/office/officeart/2005/8/layout/cycle5"/>
    <dgm:cxn modelId="{46686A42-0E3B-4AC0-9161-5DDCEAF8B77D}" srcId="{D125EAEA-FD41-46DB-9996-439D83F3B3E0}" destId="{375F3580-EEFA-4F8E-B0BF-2A4C0AA644C5}" srcOrd="5" destOrd="0" parTransId="{1EFC5C10-9509-4BFE-8CC3-94692680D0CC}" sibTransId="{63FA183B-85E4-48A2-83C1-E0A15870F83C}"/>
    <dgm:cxn modelId="{DB21F7D7-0BBA-4C90-BE9D-3443484B7BDD}" type="presOf" srcId="{35626C8D-E696-4F08-BEBA-9E652FA8E98C}" destId="{CAE91B46-4944-4136-BE8E-095FE451EA6C}" srcOrd="0" destOrd="0" presId="urn:microsoft.com/office/officeart/2005/8/layout/cycle5"/>
    <dgm:cxn modelId="{5ED4D170-7E2A-4656-B207-1FB581F83B2B}" srcId="{D125EAEA-FD41-46DB-9996-439D83F3B3E0}" destId="{E1C05915-C31D-46C7-8520-FC42CBDDC743}" srcOrd="4" destOrd="0" parTransId="{D3BD19AA-DE4A-4FE9-A16D-F18264E1AC8F}" sibTransId="{D3184E2D-1EDC-404C-90CB-2D67769A1525}"/>
    <dgm:cxn modelId="{631A30C2-DD1D-4256-95BE-201A29D720BE}" srcId="{D125EAEA-FD41-46DB-9996-439D83F3B3E0}" destId="{35626C8D-E696-4F08-BEBA-9E652FA8E98C}" srcOrd="0" destOrd="0" parTransId="{8E2CAD6D-5DC6-45FE-8D98-F34E1E235174}" sibTransId="{2BCAD85E-077D-4571-A19F-96DDFF9C5015}"/>
    <dgm:cxn modelId="{748EF061-F697-4EE5-B401-8599FED92E74}" type="presOf" srcId="{D3184E2D-1EDC-404C-90CB-2D67769A1525}" destId="{CB82C7A7-2D6D-4B39-94E5-3AEA85F777C8}" srcOrd="0" destOrd="0" presId="urn:microsoft.com/office/officeart/2005/8/layout/cycle5"/>
    <dgm:cxn modelId="{C9FD8E8C-C015-4BAB-B36E-BD0AA86EE79D}" type="presOf" srcId="{32080D09-0D65-4501-8808-74303E2C0912}" destId="{5ECC4D65-D49F-4B47-A8DD-5E6E8378374D}" srcOrd="0" destOrd="0" presId="urn:microsoft.com/office/officeart/2005/8/layout/cycle5"/>
    <dgm:cxn modelId="{3BD6C77E-DDF9-455F-8954-3C4B2D8D0BD4}" type="presOf" srcId="{1542FDCF-6E74-4FF8-A685-583743B391BF}" destId="{2C528C1B-D574-4A71-B629-E1BDB939FE0B}" srcOrd="0" destOrd="0" presId="urn:microsoft.com/office/officeart/2005/8/layout/cycle5"/>
    <dgm:cxn modelId="{AB1B67A0-2E2D-45AE-8DC5-4ADFDDE6DE94}" type="presOf" srcId="{30935CD3-DE47-4983-B9C5-DFC4546F0312}" destId="{63622C5C-2F0C-4D31-A345-662395A28053}" srcOrd="0" destOrd="0" presId="urn:microsoft.com/office/officeart/2005/8/layout/cycle5"/>
    <dgm:cxn modelId="{091B5D98-1C08-4E90-8BEF-777104B402D0}" type="presOf" srcId="{D125EAEA-FD41-46DB-9996-439D83F3B3E0}" destId="{81072C6A-9847-44CE-A1E0-AACA0B9C6103}" srcOrd="0" destOrd="0" presId="urn:microsoft.com/office/officeart/2005/8/layout/cycle5"/>
    <dgm:cxn modelId="{949F79C2-BA36-4704-8377-E9C56E1FFBD0}" srcId="{D125EAEA-FD41-46DB-9996-439D83F3B3E0}" destId="{6632F4C9-67E9-4213-93FB-3F1781F1BA02}" srcOrd="3" destOrd="0" parTransId="{F78067DE-5AE5-4559-8EAF-2A7492F15A3A}" sibTransId="{32080D09-0D65-4501-8808-74303E2C0912}"/>
    <dgm:cxn modelId="{57C316CA-BE99-4B9E-A5E6-BFC0AE4569D4}" type="presOf" srcId="{63FA183B-85E4-48A2-83C1-E0A15870F83C}" destId="{8291FACF-7236-4F17-B992-56C896A5EBC5}" srcOrd="0" destOrd="0" presId="urn:microsoft.com/office/officeart/2005/8/layout/cycle5"/>
    <dgm:cxn modelId="{E12E6227-C923-42AA-B111-AC40D5C54DB2}" srcId="{D125EAEA-FD41-46DB-9996-439D83F3B3E0}" destId="{98487A34-0F33-445A-8706-60699BBEF753}" srcOrd="1" destOrd="0" parTransId="{2CF8F84B-4A50-4645-BD40-D557184B39F7}" sibTransId="{9890CA64-2573-435F-B6B9-9A2F4567F03B}"/>
    <dgm:cxn modelId="{6E3906BB-C29A-4AF5-9C4D-768539FAA193}" type="presOf" srcId="{9890CA64-2573-435F-B6B9-9A2F4567F03B}" destId="{04F9F237-6DB8-4EC9-AEA0-F6FC774EA942}" srcOrd="0" destOrd="0" presId="urn:microsoft.com/office/officeart/2005/8/layout/cycle5"/>
    <dgm:cxn modelId="{A9259FC7-E151-440B-93CB-26E3EE5BC3AD}" type="presParOf" srcId="{81072C6A-9847-44CE-A1E0-AACA0B9C6103}" destId="{CAE91B46-4944-4136-BE8E-095FE451EA6C}" srcOrd="0" destOrd="0" presId="urn:microsoft.com/office/officeart/2005/8/layout/cycle5"/>
    <dgm:cxn modelId="{33C1E99E-398D-4C0D-A4F2-DA0C6840B25F}" type="presParOf" srcId="{81072C6A-9847-44CE-A1E0-AACA0B9C6103}" destId="{B147FB74-244E-4D79-91CC-469B35F38E59}" srcOrd="1" destOrd="0" presId="urn:microsoft.com/office/officeart/2005/8/layout/cycle5"/>
    <dgm:cxn modelId="{B5E5A4DA-E308-4505-AED2-26F131E9C576}" type="presParOf" srcId="{81072C6A-9847-44CE-A1E0-AACA0B9C6103}" destId="{F644EDB3-7668-411D-B6EC-4B6BD6DCD098}" srcOrd="2" destOrd="0" presId="urn:microsoft.com/office/officeart/2005/8/layout/cycle5"/>
    <dgm:cxn modelId="{51348300-6A35-458A-8183-935F57F7F16B}" type="presParOf" srcId="{81072C6A-9847-44CE-A1E0-AACA0B9C6103}" destId="{3C58A9B4-7F76-43E1-AC5F-315C0F57CF84}" srcOrd="3" destOrd="0" presId="urn:microsoft.com/office/officeart/2005/8/layout/cycle5"/>
    <dgm:cxn modelId="{5597C7B7-9534-40B8-A10F-F34F113ACE48}" type="presParOf" srcId="{81072C6A-9847-44CE-A1E0-AACA0B9C6103}" destId="{85EF1383-5329-4F2F-8C15-72501C5704DF}" srcOrd="4" destOrd="0" presId="urn:microsoft.com/office/officeart/2005/8/layout/cycle5"/>
    <dgm:cxn modelId="{00247692-7593-4A5D-85B2-1D0C336C6C39}" type="presParOf" srcId="{81072C6A-9847-44CE-A1E0-AACA0B9C6103}" destId="{04F9F237-6DB8-4EC9-AEA0-F6FC774EA942}" srcOrd="5" destOrd="0" presId="urn:microsoft.com/office/officeart/2005/8/layout/cycle5"/>
    <dgm:cxn modelId="{DAA594C1-9E20-4EB8-B389-1CC77E96BF43}" type="presParOf" srcId="{81072C6A-9847-44CE-A1E0-AACA0B9C6103}" destId="{2C528C1B-D574-4A71-B629-E1BDB939FE0B}" srcOrd="6" destOrd="0" presId="urn:microsoft.com/office/officeart/2005/8/layout/cycle5"/>
    <dgm:cxn modelId="{DBE23453-7A50-432A-A1EC-32AACA9971E6}" type="presParOf" srcId="{81072C6A-9847-44CE-A1E0-AACA0B9C6103}" destId="{B771B5CC-BF5D-4A3C-8782-54743DF04ECD}" srcOrd="7" destOrd="0" presId="urn:microsoft.com/office/officeart/2005/8/layout/cycle5"/>
    <dgm:cxn modelId="{10F70EAC-71BF-40DD-8F9A-1EAC2FE8697D}" type="presParOf" srcId="{81072C6A-9847-44CE-A1E0-AACA0B9C6103}" destId="{63622C5C-2F0C-4D31-A345-662395A28053}" srcOrd="8" destOrd="0" presId="urn:microsoft.com/office/officeart/2005/8/layout/cycle5"/>
    <dgm:cxn modelId="{45ED034E-F831-49E6-A5B7-8B99A01598EF}" type="presParOf" srcId="{81072C6A-9847-44CE-A1E0-AACA0B9C6103}" destId="{A9AEC212-B40A-4A3B-A1B6-82C4FD2EA3F1}" srcOrd="9" destOrd="0" presId="urn:microsoft.com/office/officeart/2005/8/layout/cycle5"/>
    <dgm:cxn modelId="{DD5E3C4F-6E11-4DF8-9862-A41AD4C8B1A9}" type="presParOf" srcId="{81072C6A-9847-44CE-A1E0-AACA0B9C6103}" destId="{88279D03-D94E-4F4D-BDF6-A7670A279B22}" srcOrd="10" destOrd="0" presId="urn:microsoft.com/office/officeart/2005/8/layout/cycle5"/>
    <dgm:cxn modelId="{8CFF3F88-95E3-4592-B7B1-5BCC02259C2A}" type="presParOf" srcId="{81072C6A-9847-44CE-A1E0-AACA0B9C6103}" destId="{5ECC4D65-D49F-4B47-A8DD-5E6E8378374D}" srcOrd="11" destOrd="0" presId="urn:microsoft.com/office/officeart/2005/8/layout/cycle5"/>
    <dgm:cxn modelId="{73827090-759E-47DD-9FCD-53000356726A}" type="presParOf" srcId="{81072C6A-9847-44CE-A1E0-AACA0B9C6103}" destId="{B4EB7E87-01C7-4BD3-93AA-78E665D39733}" srcOrd="12" destOrd="0" presId="urn:microsoft.com/office/officeart/2005/8/layout/cycle5"/>
    <dgm:cxn modelId="{C6EC6364-ACFD-4A08-B427-7D7B75107642}" type="presParOf" srcId="{81072C6A-9847-44CE-A1E0-AACA0B9C6103}" destId="{955CBAE3-577F-4A32-A5BD-B73B28552EB0}" srcOrd="13" destOrd="0" presId="urn:microsoft.com/office/officeart/2005/8/layout/cycle5"/>
    <dgm:cxn modelId="{E9A7DC03-3846-401B-AF4C-9D7A25AB0BD7}" type="presParOf" srcId="{81072C6A-9847-44CE-A1E0-AACA0B9C6103}" destId="{CB82C7A7-2D6D-4B39-94E5-3AEA85F777C8}" srcOrd="14" destOrd="0" presId="urn:microsoft.com/office/officeart/2005/8/layout/cycle5"/>
    <dgm:cxn modelId="{0EFD77FA-3DBE-4C30-99AD-43C460518A66}" type="presParOf" srcId="{81072C6A-9847-44CE-A1E0-AACA0B9C6103}" destId="{BE9F0B65-1B30-4536-984E-3B4BB354CBBC}" srcOrd="15" destOrd="0" presId="urn:microsoft.com/office/officeart/2005/8/layout/cycle5"/>
    <dgm:cxn modelId="{205D14FB-6B16-450E-A7FB-A1C2EE7AC5D6}" type="presParOf" srcId="{81072C6A-9847-44CE-A1E0-AACA0B9C6103}" destId="{4D396A94-48F2-481D-B391-82D436E5D9F9}" srcOrd="16" destOrd="0" presId="urn:microsoft.com/office/officeart/2005/8/layout/cycle5"/>
    <dgm:cxn modelId="{BE228500-D45A-412A-A221-DB80386E570E}" type="presParOf" srcId="{81072C6A-9847-44CE-A1E0-AACA0B9C6103}" destId="{8291FACF-7236-4F17-B992-56C896A5EBC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E91B46-4944-4136-BE8E-095FE451EA6C}">
      <dsp:nvSpPr>
        <dsp:cNvPr id="0" name=""/>
        <dsp:cNvSpPr/>
      </dsp:nvSpPr>
      <dsp:spPr>
        <a:xfrm>
          <a:off x="1638690" y="133"/>
          <a:ext cx="800429" cy="520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 Semibold" panose="020B0702040204020203" pitchFamily="34" charset="0"/>
            </a:rPr>
            <a:t>ЛЕТНИЙ ЛАГЕРЬ</a:t>
          </a:r>
          <a:endParaRPr lang="ru-RU" sz="1000" b="1" kern="1200" dirty="0">
            <a:latin typeface="Segoe UI Semibold" panose="020B0702040204020203" pitchFamily="34" charset="0"/>
          </a:endParaRPr>
        </a:p>
      </dsp:txBody>
      <dsp:txXfrm>
        <a:off x="1638690" y="133"/>
        <a:ext cx="800429" cy="520279"/>
      </dsp:txXfrm>
    </dsp:sp>
    <dsp:sp modelId="{F644EDB3-7668-411D-B6EC-4B6BD6DCD098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1727205" y="107017"/>
              </a:moveTo>
              <a:arcTo wR="1226207" hR="1226207" stAng="17646922" swAng="92451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8A9B4-7F76-43E1-AC5F-315C0F57CF84}">
      <dsp:nvSpPr>
        <dsp:cNvPr id="0" name=""/>
        <dsp:cNvSpPr/>
      </dsp:nvSpPr>
      <dsp:spPr>
        <a:xfrm>
          <a:off x="2700616" y="613237"/>
          <a:ext cx="800429" cy="5202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Segoe UI Semibold" panose="020B0702040204020203" pitchFamily="34" charset="0"/>
            </a:rPr>
            <a:t>ОСЕННЯЯ ШКОЛА</a:t>
          </a:r>
          <a:endParaRPr lang="ru-RU" sz="1000" kern="1200" dirty="0">
            <a:latin typeface="Segoe UI Semibold" panose="020B0702040204020203" pitchFamily="34" charset="0"/>
          </a:endParaRPr>
        </a:p>
      </dsp:txBody>
      <dsp:txXfrm>
        <a:off x="2700616" y="613237"/>
        <a:ext cx="800429" cy="520279"/>
      </dsp:txXfrm>
    </dsp:sp>
    <dsp:sp modelId="{04F9F237-6DB8-4EC9-AEA0-F6FC774EA942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2433290" y="1010491"/>
              </a:moveTo>
              <a:arcTo wR="1226207" hR="1226207" stAng="20992065" swAng="1215870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28C1B-D574-4A71-B629-E1BDB939FE0B}">
      <dsp:nvSpPr>
        <dsp:cNvPr id="0" name=""/>
        <dsp:cNvSpPr/>
      </dsp:nvSpPr>
      <dsp:spPr>
        <a:xfrm>
          <a:off x="2700616" y="1839444"/>
          <a:ext cx="800429" cy="5202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2">
                  <a:lumMod val="50000"/>
                </a:schemeClr>
              </a:solidFill>
              <a:latin typeface="Segoe UI Semibold" panose="020B0702040204020203" pitchFamily="34" charset="0"/>
            </a:rPr>
            <a:t>ОСЕННИЙ СБОР</a:t>
          </a:r>
          <a:endParaRPr lang="ru-RU" sz="1000" kern="1200" dirty="0">
            <a:solidFill>
              <a:schemeClr val="accent2">
                <a:lumMod val="50000"/>
              </a:schemeClr>
            </a:solidFill>
            <a:latin typeface="Segoe UI Semibold" panose="020B0702040204020203" pitchFamily="34" charset="0"/>
          </a:endParaRPr>
        </a:p>
      </dsp:txBody>
      <dsp:txXfrm>
        <a:off x="2700616" y="1839444"/>
        <a:ext cx="800429" cy="520279"/>
      </dsp:txXfrm>
    </dsp:sp>
    <dsp:sp modelId="{63622C5C-2F0C-4D31-A345-662395A28053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2006567" y="2172051"/>
              </a:moveTo>
              <a:arcTo wR="1226207" hR="1226207" stAng="3028560" swAng="9245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EC212-B40A-4A3B-A1B6-82C4FD2EA3F1}">
      <dsp:nvSpPr>
        <dsp:cNvPr id="0" name=""/>
        <dsp:cNvSpPr/>
      </dsp:nvSpPr>
      <dsp:spPr>
        <a:xfrm>
          <a:off x="1638690" y="2452548"/>
          <a:ext cx="800429" cy="52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Segoe UI Semibold" panose="020B0702040204020203" pitchFamily="34" charset="0"/>
            </a:rPr>
            <a:t>ЗИМНЯЯ ШКОЛА</a:t>
          </a:r>
          <a:endParaRPr lang="ru-RU" sz="1000" kern="1200" dirty="0">
            <a:latin typeface="Segoe UI Semibold" panose="020B0702040204020203" pitchFamily="34" charset="0"/>
          </a:endParaRPr>
        </a:p>
      </dsp:txBody>
      <dsp:txXfrm>
        <a:off x="1638690" y="2452548"/>
        <a:ext cx="800429" cy="520279"/>
      </dsp:txXfrm>
    </dsp:sp>
    <dsp:sp modelId="{5ECC4D65-D49F-4B47-A8DD-5E6E8378374D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725209" y="2345396"/>
              </a:moveTo>
              <a:arcTo wR="1226207" hR="1226207" stAng="6846922" swAng="92451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B7E87-01C7-4BD3-93AA-78E665D39733}">
      <dsp:nvSpPr>
        <dsp:cNvPr id="0" name=""/>
        <dsp:cNvSpPr/>
      </dsp:nvSpPr>
      <dsp:spPr>
        <a:xfrm>
          <a:off x="576763" y="1839444"/>
          <a:ext cx="800429" cy="5202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Segoe UI Semibold" panose="020B0702040204020203" pitchFamily="34" charset="0"/>
            </a:rPr>
            <a:t>ВЕСЕННИЙ СБОР</a:t>
          </a:r>
          <a:endParaRPr lang="ru-RU" sz="1000" kern="1200" dirty="0">
            <a:latin typeface="Segoe UI Semibold" panose="020B0702040204020203" pitchFamily="34" charset="0"/>
          </a:endParaRPr>
        </a:p>
      </dsp:txBody>
      <dsp:txXfrm>
        <a:off x="576763" y="1839444"/>
        <a:ext cx="800429" cy="520279"/>
      </dsp:txXfrm>
    </dsp:sp>
    <dsp:sp modelId="{CB82C7A7-2D6D-4B39-94E5-3AEA85F777C8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19123" y="1441922"/>
              </a:moveTo>
              <a:arcTo wR="1226207" hR="1226207" stAng="10192065" swAng="1215870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F0B65-1B30-4536-984E-3B4BB354CBBC}">
      <dsp:nvSpPr>
        <dsp:cNvPr id="0" name=""/>
        <dsp:cNvSpPr/>
      </dsp:nvSpPr>
      <dsp:spPr>
        <a:xfrm>
          <a:off x="576763" y="613237"/>
          <a:ext cx="800429" cy="520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Segoe UI Semibold" panose="020B0702040204020203" pitchFamily="34" charset="0"/>
            </a:rPr>
            <a:t>ВЕСЕННИЙ ТУРНИР</a:t>
          </a:r>
          <a:endParaRPr lang="ru-RU" sz="1000" kern="1200" dirty="0">
            <a:latin typeface="Segoe UI Semibold" panose="020B0702040204020203" pitchFamily="34" charset="0"/>
          </a:endParaRPr>
        </a:p>
      </dsp:txBody>
      <dsp:txXfrm>
        <a:off x="576763" y="613237"/>
        <a:ext cx="800429" cy="520279"/>
      </dsp:txXfrm>
    </dsp:sp>
    <dsp:sp modelId="{8291FACF-7236-4F17-B992-56C896A5EBC5}">
      <dsp:nvSpPr>
        <dsp:cNvPr id="0" name=""/>
        <dsp:cNvSpPr/>
      </dsp:nvSpPr>
      <dsp:spPr>
        <a:xfrm>
          <a:off x="812697" y="260273"/>
          <a:ext cx="2452414" cy="2452414"/>
        </a:xfrm>
        <a:custGeom>
          <a:avLst/>
          <a:gdLst/>
          <a:ahLst/>
          <a:cxnLst/>
          <a:rect l="0" t="0" r="0" b="0"/>
          <a:pathLst>
            <a:path>
              <a:moveTo>
                <a:pt x="445847" y="280362"/>
              </a:moveTo>
              <a:arcTo wR="1226207" hR="1226207" stAng="13828560" swAng="92451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48CF-33BD-4A53-9E87-EF1B7F4A2EE7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53A16-CF0D-492E-B0CB-11D829467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31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53A16-CF0D-492E-B0CB-11D829467A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01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55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66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6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02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4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0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61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18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90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52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F002-12CA-9A47-97C1-D3D1FD2316EB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7A4F-49C3-7546-BB3F-CE9080065F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48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 txBox="1">
            <a:spLocks/>
          </p:cNvSpPr>
          <p:nvPr/>
        </p:nvSpPr>
        <p:spPr>
          <a:xfrm>
            <a:off x="3670648" y="2419546"/>
            <a:ext cx="4897334" cy="1825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defPPr>
              <a:defRPr lang="ru-RU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sz="6000">
                <a:solidFill>
                  <a:srgbClr val="7030A0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ПРОГРАММЫ И ПРОЕКТЫ ДЕТСКИХ ОБЩЕСТВЕННЫХ ОБЪЕДИНЕНИЙ ГОРОДА В 2019/2020 УЧЕБНОМ ГОДУ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504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4086" y="479551"/>
            <a:ext cx="3551514" cy="1138773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Ростовская городская детская общественная организация </a:t>
            </a:r>
            <a:r>
              <a:rPr lang="ru-RU" b="1" dirty="0" smtClean="0">
                <a:solidFill>
                  <a:srgbClr val="7030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«Ростовский Союз детских и молодежных организаций»</a:t>
            </a:r>
            <a:endParaRPr lang="ru-RU" dirty="0">
              <a:solidFill>
                <a:srgbClr val="7030A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1484" y="1968865"/>
            <a:ext cx="3427580" cy="1384995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7030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Муниципальное бюджетное учреждение дополнительного образования </a:t>
            </a:r>
            <a:endParaRPr lang="ru-RU" dirty="0" smtClean="0"/>
          </a:p>
          <a:p>
            <a:r>
              <a:rPr lang="ru-RU" sz="1800" b="1" dirty="0" smtClean="0"/>
              <a:t>«</a:t>
            </a:r>
            <a:r>
              <a:rPr lang="ru-RU" sz="1800" b="1" dirty="0"/>
              <a:t>Дворец творчества детей и молодежи»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2498" y="1765487"/>
            <a:ext cx="1509557" cy="148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54375" y="458874"/>
            <a:ext cx="1029513" cy="10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Пользователь\Documents\РДШ\лог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433" y="3286958"/>
            <a:ext cx="1655685" cy="165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2972" y="3560802"/>
            <a:ext cx="4045062" cy="1107996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7030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Общероссийская общественно-государственная детско-юношеская организация </a:t>
            </a:r>
          </a:p>
          <a:p>
            <a:r>
              <a:rPr lang="ru-RU" sz="1800" b="1" dirty="0" smtClean="0"/>
              <a:t>«Российское движение школьников»</a:t>
            </a:r>
            <a:endParaRPr lang="ru-RU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04683" y="5175759"/>
            <a:ext cx="4045062" cy="861774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7030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Всероссийское детско-юношеское военно-патриотическое общественное движение</a:t>
            </a:r>
          </a:p>
          <a:p>
            <a:r>
              <a:rPr lang="ru-RU" sz="1800" b="1" dirty="0" smtClean="0"/>
              <a:t>«</a:t>
            </a:r>
            <a:r>
              <a:rPr lang="ru-RU" sz="1800" b="1" dirty="0" err="1" smtClean="0"/>
              <a:t>ЮНАРМИЯ</a:t>
            </a:r>
            <a:r>
              <a:rPr lang="ru-RU" sz="1800" b="1" dirty="0" smtClean="0"/>
              <a:t>»</a:t>
            </a:r>
            <a:endParaRPr lang="ru-RU" sz="1800" b="1" dirty="0"/>
          </a:p>
        </p:txBody>
      </p:sp>
      <p:pic>
        <p:nvPicPr>
          <p:cNvPr id="1026" name="Picture 2" descr="https://kluchialt.ru/images/news/pic/201904/2209_1.jpe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6" t="6694" r="29643" b="34744"/>
          <a:stretch/>
        </p:blipFill>
        <p:spPr bwMode="auto">
          <a:xfrm>
            <a:off x="3485667" y="4940744"/>
            <a:ext cx="1397305" cy="14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2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3" y="-280377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ДЕТСКИЕ ОБЪЕДИНЕНИЯ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1959" y="2354088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ЭКОЛОГИЧЕСКИЙ  КЛУБ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1959" y="3423568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ЮНАРМЕЙСКИЙ  ОТРЯД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1959" y="1521506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ПРЕСС (МЕДИА-) ЦЕНТР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1959" y="1932108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КЛУБ КВН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1959" y="1139980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КЛУБ ВОЛОНТЕРОВ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1959" y="3829026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ОТРЯД </a:t>
            </a:r>
            <a:r>
              <a:rPr lang="ru-RU" sz="1600" dirty="0" err="1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ЮИД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1959" y="747402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ДЕТСКАЯ ОРГАНИЗАЦИЯ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1959" y="4245805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ОТДЕЛЕНИЕ </a:t>
            </a:r>
            <a:r>
              <a:rPr lang="ru-RU" sz="1600" dirty="0" err="1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РДШ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1959" y="2761621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ОТРЯД ВОЖАТЫХ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1959" y="5144994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ШКОЛЬНЫЙ ПАРЛАМЕНТ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1959" y="5522591"/>
            <a:ext cx="2880000" cy="307777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ШКОЛЬНОЕ ПРАВИТЕЛЬСТВО</a:t>
            </a:r>
            <a:endParaRPr lang="ru-RU" sz="14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1959" y="5882631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УЧЕНИЧЕСКИЙ СОВЕТ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01959" y="6273999"/>
            <a:ext cx="2880000" cy="33855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СОВЕТ ЛИДЕРОВ</a:t>
            </a:r>
            <a:endParaRPr lang="ru-RU" sz="1600" dirty="0">
              <a:solidFill>
                <a:srgbClr val="7030A0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 txBox="1">
            <a:spLocks/>
          </p:cNvSpPr>
          <p:nvPr/>
        </p:nvSpPr>
        <p:spPr>
          <a:xfrm>
            <a:off x="3053923" y="4081727"/>
            <a:ext cx="6074680" cy="156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ШКОЛЬНОЕ САМОУПРАВЛЕНИЕ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8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2" y="699320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6" y="1444497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4" y="1866699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5" y="2234392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6" y="2630667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323" y="1043816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kluchialt.ru/images/news/pic/201904/2209_1.jpe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16" t="6694" r="29643" b="34744"/>
          <a:stretch/>
        </p:blipFill>
        <p:spPr bwMode="auto">
          <a:xfrm>
            <a:off x="7524461" y="3376845"/>
            <a:ext cx="40956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461" y="3799967"/>
            <a:ext cx="43944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2" descr="D:\Users\Пользователь\Documents\РДШ\лог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908" y="4219171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D:\Users\Пользователь\Desktop\сайт\лого РСДМО\новый лого\лого м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3801" y="5613009"/>
            <a:ext cx="431699" cy="4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29785" y="5586062"/>
            <a:ext cx="7745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ГСУ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0" y="0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ГОДОВАЯ ЦИКЛОГРАММА РАБОТЫ С ДЕТСКИМИ ОБЪЕДИНЕНИЯМИ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4577768"/>
              </p:ext>
            </p:extLst>
          </p:nvPr>
        </p:nvGraphicFramePr>
        <p:xfrm>
          <a:off x="3441577" y="1437358"/>
          <a:ext cx="535619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185"/>
                <a:gridCol w="3773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ОСЕНЬ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формирование городского реестра детских объединений,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стартовые мероприятия городских проектов и программ (слеты, сборы),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осенний сбор лидеров «Академия успеха»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75072"/>
              </p:ext>
            </p:extLst>
          </p:nvPr>
        </p:nvGraphicFramePr>
        <p:xfrm>
          <a:off x="3441577" y="2922064"/>
          <a:ext cx="5356194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185"/>
                <a:gridCol w="37730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ЗИМА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календарные мероприятия городских проектов и программ (акции, конкурсы, праздники, дни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единых действий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),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зимняя школа лидеров «Академия успеха»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444662"/>
              </p:ext>
            </p:extLst>
          </p:nvPr>
        </p:nvGraphicFramePr>
        <p:xfrm>
          <a:off x="3441577" y="4232704"/>
          <a:ext cx="5578136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185"/>
                <a:gridCol w="39949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ВЕСНА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итоговые фестивали детских объединений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городской конкурс «Лидер года»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конкурс на лучшее детское объединение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весенний турнир лидерских команд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Итоговая Ассамблея детских объединений</a:t>
                      </a:r>
                      <a:endParaRPr lang="ru-RU" sz="14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0737394"/>
              </p:ext>
            </p:extLst>
          </p:nvPr>
        </p:nvGraphicFramePr>
        <p:xfrm>
          <a:off x="3441577" y="5529267"/>
          <a:ext cx="5578136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3185"/>
                <a:gridCol w="39949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ЛЕТО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Летняя школа КВН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Летний лагерь юных журналистов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Летняя школа лидеров «Академия успеха»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Летние фестивали РДШ</a:t>
                      </a:r>
                      <a:endParaRPr lang="ru-RU" sz="1400" dirty="0">
                        <a:solidFill>
                          <a:srgbClr val="7030A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922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0" y="25809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ГОРОДСКИЕ ПРОЕКТЫ ДЛЯ ДЕТСКИХ ОБЪЕДИНЕНИЙ И ОРГАНОВ ШКОЛЬНОГО САМОУПРАВЛЕНИЯ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9" name="Picture 2" descr="https://pp.vk.me/c1898/g8462057/a_d07c3e9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0305" y="3181613"/>
            <a:ext cx="1260000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" name="Picture 8" descr="https://pp.vk.me/c630328/v630328626/3b5bb/Zokb4jLsi6E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19804" y="4930624"/>
            <a:ext cx="1260000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22593" y="2882037"/>
            <a:ext cx="2654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ГОРОДСКАЯ ЛИГА ВОЛОНТЕРОВ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34620" y="4496206"/>
            <a:ext cx="2430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ЛИГА ЮНЫХ ЖУРНАЛИСТОВ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22593" y="6302472"/>
            <a:ext cx="2840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ГОРОДСКАЯ ЭКОЛОГИЧЕСКАЯ ЛИГА</a:t>
            </a:r>
            <a:endParaRPr lang="ru-RU" sz="1200" dirty="0"/>
          </a:p>
        </p:txBody>
      </p:sp>
      <p:pic>
        <p:nvPicPr>
          <p:cNvPr id="12" name="Picture 8" descr="https://pp.userapi.com/c627919/v627919419/41545/xc5ResVOoWg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750886" y="1500970"/>
            <a:ext cx="1260000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6466565" y="2882036"/>
            <a:ext cx="1828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ШКОЛЬНАЯ ЛИГА КВН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55594" y="4493826"/>
            <a:ext cx="231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ГОРОДСКАЯ ЛИГА ВОЖАТЫХ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5594" y="6302471"/>
            <a:ext cx="2636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ПРОЕКТ «СОЗДАВАЯ БУДУЩЕЕ»</a:t>
            </a:r>
            <a:endParaRPr lang="ru-RU" sz="1200" dirty="0"/>
          </a:p>
        </p:txBody>
      </p:sp>
      <p:pic>
        <p:nvPicPr>
          <p:cNvPr id="16" name="Picture 2" descr="H:\Школа вожатых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691" y="3181613"/>
            <a:ext cx="1296892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9" name="Picture 4" descr="http://andrschkola2.ucoz.ru/2017doki/simvol_SHUS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782" y="4930624"/>
            <a:ext cx="1260000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26" name="Picture 2" descr="C:\Users\Dmitry\Рабочий стол\Школа волонтера 19-20\лого —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7349" y="1666204"/>
            <a:ext cx="1092956" cy="109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612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0" y="25809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ГОРОДСКИЕ ПРОЕКТЫ ДЛЯ ДЕТСКИХ ОБЪЕДИНЕНИЙ И ОРГАНОВ ШКОЛЬНОГО САМОУПРАВЛЕНИЯ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6036" y="2118707"/>
            <a:ext cx="355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ПРОЕКТ «АКАДЕМИЯ УСПЕХА»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42028" y="1673373"/>
            <a:ext cx="1260000" cy="1260000"/>
            <a:chOff x="3346882" y="4740676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3346882" y="474067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86A8E2EA-FA1D-4B68-8C92-7A8DACD60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31327" y="4793871"/>
              <a:ext cx="1091109" cy="1091109"/>
            </a:xfrm>
            <a:prstGeom prst="rect">
              <a:avLst/>
            </a:prstGeom>
          </p:spPr>
        </p:pic>
      </p:grpSp>
      <p:pic>
        <p:nvPicPr>
          <p:cNvPr id="2050" name="Picture 2" descr="https://sun9-36.userapi.com/c850616/v850616882/1c6042/kCRWuWpsb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542" y="3431675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0.userapi.com/c850616/v850616882/1c6056/mEh-jA_Bh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615" y="3431675"/>
            <a:ext cx="1920000" cy="10800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5.userapi.com/c850616/v850616882/1c6074/tJlXnb_KD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69" b="10243"/>
          <a:stretch/>
        </p:blipFill>
        <p:spPr bwMode="auto">
          <a:xfrm>
            <a:off x="4145166" y="4736237"/>
            <a:ext cx="183937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3.userapi.com/c850616/v850616882/1c6092/tx9shyKgq7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615" y="4736237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86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0" y="25809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ГОРОДСКИЕ ПРОЕКТЫ ДЛЯ ДЕТСКИХ ОБЪЕДИНЕНИЙ И ОРГАНОВ ШКОЛЬНОГО САМОУПРАВЛЕНИЯ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6036" y="2118707"/>
            <a:ext cx="355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ПРОЕКТ «АКАДЕМИЯ УСПЕХА»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42028" y="1673373"/>
            <a:ext cx="1260000" cy="1260000"/>
            <a:chOff x="3346882" y="4740676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3346882" y="4740676"/>
              <a:ext cx="1260000" cy="1260000"/>
            </a:xfrm>
            <a:prstGeom prst="ellipse">
              <a:avLst/>
            </a:prstGeom>
            <a:solidFill>
              <a:schemeClr val="bg1"/>
            </a:solidFill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86A8E2EA-FA1D-4B68-8C92-7A8DACD60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431327" y="4793871"/>
              <a:ext cx="1091109" cy="109110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4390616" y="2940449"/>
            <a:ext cx="4077810" cy="3514635"/>
            <a:chOff x="4225295" y="3075417"/>
            <a:chExt cx="4077810" cy="351463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4438835" y="6429653"/>
              <a:ext cx="38110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xmlns="" val="3571389125"/>
                </p:ext>
              </p:extLst>
            </p:nvPr>
          </p:nvGraphicFramePr>
          <p:xfrm>
            <a:off x="4225295" y="3075417"/>
            <a:ext cx="4077810" cy="29729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4678534" y="6236109"/>
              <a:ext cx="3462292" cy="3539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700" dirty="0" smtClean="0">
                  <a:solidFill>
                    <a:srgbClr val="7030A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очно-заочная школа лидерства</a:t>
              </a:r>
              <a:endParaRPr lang="ru-RU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438835" y="4536489"/>
              <a:ext cx="3811002" cy="1893164"/>
              <a:chOff x="4438835" y="4536489"/>
              <a:chExt cx="3811002" cy="1893164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8249837" y="4536489"/>
                <a:ext cx="0" cy="189316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438835" y="4536489"/>
                <a:ext cx="0" cy="1893164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7563775" y="4555724"/>
                <a:ext cx="686062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H="1">
                <a:off x="4438835" y="4536489"/>
                <a:ext cx="47051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21393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320" y="25809"/>
            <a:ext cx="6074680" cy="15616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ГОРОДСКИЕ ПРОЕКТЫ ДЛЯ ДЕТСКИХ ОБЪЕДИНЕНИЙ И ОРГАНОВ ШКОЛЬНОГО САМОУПРАВЛЕНИЯ</a:t>
            </a:r>
            <a:endParaRPr lang="ru-RU" sz="2400" dirty="0">
              <a:solidFill>
                <a:srgbClr val="7030A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42568" y="1868143"/>
            <a:ext cx="3952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Segoe UI Semibold" panose="020B0702040204020203" pitchFamily="34" charset="0"/>
              </a:rPr>
              <a:t>РОССИЙСКОЕ ДВИЖЕНИЕ ШКОЛЬНИКОВ</a:t>
            </a:r>
            <a:endParaRPr lang="ru-RU" dirty="0"/>
          </a:p>
        </p:txBody>
      </p:sp>
      <p:pic>
        <p:nvPicPr>
          <p:cNvPr id="4098" name="Picture 2" descr="D:\Users\Пользователь\Documents\РДШ\лого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036" y="1561309"/>
            <a:ext cx="1260000" cy="1260000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E5A1C6A-7DFC-452D-B118-486D41A6E982}"/>
              </a:ext>
            </a:extLst>
          </p:cNvPr>
          <p:cNvSpPr/>
          <p:nvPr/>
        </p:nvSpPr>
        <p:spPr>
          <a:xfrm>
            <a:off x="3487831" y="3000914"/>
            <a:ext cx="20880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флагманских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9E9D04-E42B-41A2-AB83-173CEF653CC6}"/>
              </a:ext>
            </a:extLst>
          </p:cNvPr>
          <p:cNvSpPr/>
          <p:nvPr/>
        </p:nvSpPr>
        <p:spPr>
          <a:xfrm>
            <a:off x="6532207" y="2999437"/>
            <a:ext cx="20880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традиционных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1BAB2E0-CB90-4781-80CF-622777DFBF09}"/>
              </a:ext>
            </a:extLst>
          </p:cNvPr>
          <p:cNvSpPr/>
          <p:nvPr/>
        </p:nvSpPr>
        <p:spPr>
          <a:xfrm>
            <a:off x="3516818" y="5071770"/>
            <a:ext cx="20880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пилотных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проектов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501398"/>
              </p:ext>
            </p:extLst>
          </p:nvPr>
        </p:nvGraphicFramePr>
        <p:xfrm>
          <a:off x="3487830" y="3713249"/>
          <a:ext cx="3155947" cy="914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55947"/>
              </a:tblGrid>
              <a:tr h="16684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 «Классные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встречи»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684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 «Добро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не уходит на каникулы»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684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 «Лига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вожатых»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684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 «РДШ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– территория самоуправления»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6848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5. «Я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познаю Россию»</a:t>
                      </a:r>
                      <a:endParaRPr lang="ru-RU" sz="24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094698"/>
              </p:ext>
            </p:extLst>
          </p:nvPr>
        </p:nvGraphicFramePr>
        <p:xfrm>
          <a:off x="6532207" y="3713249"/>
          <a:ext cx="2247879" cy="1463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47879"/>
              </a:tblGrid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1. «Школьный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музей»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2. «Веселые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старты»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3. «Сила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РДШ»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4. «Лига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ораторов»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5. Военно-спортивные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игры 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6. «Моя 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история»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7. «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</a:rPr>
                        <a:t>Экотренд</a:t>
                      </a: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7030A0"/>
                          </a:solidFill>
                          <a:effectLst/>
                        </a:rPr>
                        <a:t>8. «</a:t>
                      </a:r>
                      <a:r>
                        <a:rPr lang="ru-RU" sz="1200" kern="1200" dirty="0" err="1" smtClean="0">
                          <a:solidFill>
                            <a:srgbClr val="7030A0"/>
                          </a:solidFill>
                          <a:effectLst/>
                        </a:rPr>
                        <a:t>Медиаграмотность</a:t>
                      </a:r>
                      <a:r>
                        <a:rPr lang="ru-RU" sz="1200" kern="1200" dirty="0">
                          <a:solidFill>
                            <a:srgbClr val="7030A0"/>
                          </a:solidFill>
                          <a:effectLst/>
                        </a:rPr>
                        <a:t>»</a:t>
                      </a:r>
                      <a:endParaRPr lang="ru-RU" sz="1200" b="0" kern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7399345"/>
              </p:ext>
            </p:extLst>
          </p:nvPr>
        </p:nvGraphicFramePr>
        <p:xfrm>
          <a:off x="3516817" y="5831278"/>
          <a:ext cx="2502233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02233"/>
              </a:tblGrid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1. «</a:t>
                      </a:r>
                      <a:r>
                        <a:rPr lang="ru-RU" sz="1200" dirty="0" err="1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ВПорядке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 «Классный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час. Перезагрузка»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3. «Здоровье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с РДШ»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 «Игротека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162627"/>
              </p:ext>
            </p:extLst>
          </p:nvPr>
        </p:nvGraphicFramePr>
        <p:xfrm>
          <a:off x="5965355" y="5831278"/>
          <a:ext cx="3080980" cy="731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0980"/>
              </a:tblGrid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5. «Информационная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культура и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   безопасность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6. «Профориентация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в цифровую эпоху»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 «Дизайн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информации и пространства»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313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://79410.selcdn.ru/data.mcart.ru/iblock/d98/d98a25e0322346f5d7b3c326c1c28c81/email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0678" y="1480580"/>
            <a:ext cx="1714795" cy="1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6553" y="2927948"/>
            <a:ext cx="2160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rsdmo@mail.ru</a:t>
            </a:r>
            <a:endParaRPr lang="ru-RU" sz="1600" dirty="0">
              <a:solidFill>
                <a:srgbClr val="00206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1519" y="3591855"/>
            <a:ext cx="2160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https://vk.com/rsdmo</a:t>
            </a:r>
            <a:endParaRPr lang="ru-RU" sz="1600" dirty="0">
              <a:solidFill>
                <a:srgbClr val="00206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76412" y="3591855"/>
            <a:ext cx="3085539" cy="308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enkosp.ru/upload/iblock/f88/f88a8f6620c59760695276fb6a88b27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82059" y="1844624"/>
            <a:ext cx="1519880" cy="10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3907" y="2897170"/>
            <a:ext cx="16561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240-13-92</a:t>
            </a:r>
            <a:endParaRPr lang="ru-RU" sz="2000" b="1" dirty="0">
              <a:solidFill>
                <a:srgbClr val="00206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6CEFE43E-F8A5-2641-81B3-B2450A5775AB}"/>
              </a:ext>
            </a:extLst>
          </p:cNvPr>
          <p:cNvSpPr txBox="1">
            <a:spLocks/>
          </p:cNvSpPr>
          <p:nvPr/>
        </p:nvSpPr>
        <p:spPr>
          <a:xfrm>
            <a:off x="3010962" y="205009"/>
            <a:ext cx="5879371" cy="156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КОНТАКТЫ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{D8ED132C-A42C-F940-B037-8D3294CB19F7}tf10001063</Template>
  <TotalTime>773</TotalTime>
  <Words>415</Words>
  <Application>Microsoft Office PowerPoint</Application>
  <PresentationFormat>Экран (4:3)</PresentationFormat>
  <Paragraphs>96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ДЕТСКИЕ ОБЪЕДИНЕНИЯ</vt:lpstr>
      <vt:lpstr>ГОДОВАЯ ЦИКЛОГРАММА РАБОТЫ С ДЕТСКИМИ ОБЪЕДИНЕНИЯМИ</vt:lpstr>
      <vt:lpstr>ГОРОДСКИЕ ПРОЕКТЫ ДЛЯ ДЕТСКИХ ОБЪЕДИНЕНИЙ И ОРГАНОВ ШКОЛЬНОГО САМОУПРАВЛЕНИЯ</vt:lpstr>
      <vt:lpstr>ГОРОДСКИЕ ПРОЕКТЫ ДЛЯ ДЕТСКИХ ОБЪЕДИНЕНИЙ И ОРГАНОВ ШКОЛЬНОГО САМОУПРАВЛЕНИЯ</vt:lpstr>
      <vt:lpstr>ГОРОДСКИЕ ПРОЕКТЫ ДЛЯ ДЕТСКИХ ОБЪЕДИНЕНИЙ И ОРГАНОВ ШКОЛЬНОГО САМОУПРАВЛЕНИЯ</vt:lpstr>
      <vt:lpstr>ГОРОДСКИЕ ПРОЕКТЫ ДЛЯ ДЕТСКИХ ОБЪЕДИНЕНИЙ И ОРГАНОВ ШКОЛЬНОГО САМОУПРАВЛЕНИЯ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Dmitry</cp:lastModifiedBy>
  <cp:revision>54</cp:revision>
  <dcterms:created xsi:type="dcterms:W3CDTF">2018-09-20T08:22:34Z</dcterms:created>
  <dcterms:modified xsi:type="dcterms:W3CDTF">2019-11-18T11:31:56Z</dcterms:modified>
</cp:coreProperties>
</file>