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5" r:id="rId4"/>
    <p:sldId id="272" r:id="rId5"/>
    <p:sldId id="273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31845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«Война далекая и близкая»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   Цель : </a:t>
            </a:r>
            <a:r>
              <a:rPr lang="ru-RU" dirty="0" smtClean="0"/>
              <a:t>создать видеофильм, посвященный  Победе в Великой Отечественной войне с элементами реконструкций исторических событий и интервью ветеранов войны г.Енисейска, продемонстрировать его по районному и городскому телевидению. </a:t>
            </a:r>
            <a:endParaRPr lang="ru-RU" b="1" dirty="0" smtClean="0"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29" t="9961" r="7605" b="13867"/>
          <a:stretch>
            <a:fillRect/>
          </a:stretch>
        </p:blipFill>
        <p:spPr bwMode="auto">
          <a:xfrm>
            <a:off x="3500430" y="3929066"/>
            <a:ext cx="542928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4429" t="6054" r="6859" b="12890"/>
          <a:stretch>
            <a:fillRect/>
          </a:stretch>
        </p:blipFill>
        <p:spPr bwMode="auto">
          <a:xfrm>
            <a:off x="214282" y="2285992"/>
            <a:ext cx="5214974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429" t="7031" r="8026" b="12890"/>
          <a:stretch>
            <a:fillRect/>
          </a:stretch>
        </p:blipFill>
        <p:spPr bwMode="auto">
          <a:xfrm>
            <a:off x="3714712" y="214290"/>
            <a:ext cx="5215006" cy="268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31" t="7260" r="13138" b="13819"/>
          <a:stretch>
            <a:fillRect/>
          </a:stretch>
        </p:blipFill>
        <p:spPr bwMode="auto">
          <a:xfrm>
            <a:off x="4071934" y="3500438"/>
            <a:ext cx="4886359" cy="287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429" t="7031" r="39979" b="13867"/>
          <a:stretch>
            <a:fillRect/>
          </a:stretch>
        </p:blipFill>
        <p:spPr bwMode="auto">
          <a:xfrm>
            <a:off x="214282" y="3500438"/>
            <a:ext cx="357190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6625" t="6054" r="6076" b="13867"/>
          <a:stretch>
            <a:fillRect/>
          </a:stretch>
        </p:blipFill>
        <p:spPr bwMode="auto">
          <a:xfrm>
            <a:off x="2285984" y="285728"/>
            <a:ext cx="5472122" cy="282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4205" t="7031" r="5527" b="13867"/>
          <a:stretch>
            <a:fillRect/>
          </a:stretch>
        </p:blipFill>
        <p:spPr bwMode="auto">
          <a:xfrm>
            <a:off x="2571736" y="3500438"/>
            <a:ext cx="567322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4978" t="6054" r="13098" b="13867"/>
          <a:stretch>
            <a:fillRect/>
          </a:stretch>
        </p:blipFill>
        <p:spPr bwMode="auto">
          <a:xfrm>
            <a:off x="571472" y="285728"/>
            <a:ext cx="55896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85" t="2929" r="7759" b="13086"/>
          <a:stretch>
            <a:fillRect/>
          </a:stretch>
        </p:blipFill>
        <p:spPr bwMode="auto">
          <a:xfrm>
            <a:off x="2500298" y="214290"/>
            <a:ext cx="5340398" cy="302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9141" t="7031" r="8649" b="14843"/>
          <a:stretch>
            <a:fillRect/>
          </a:stretch>
        </p:blipFill>
        <p:spPr bwMode="auto">
          <a:xfrm>
            <a:off x="785786" y="3500438"/>
            <a:ext cx="5786478" cy="3091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32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 «Война далекая и близкая»  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Студенческое телевидение как средство реализации творческого и лидерского потенциала студента   </dc:title>
  <cp:lastModifiedBy>rudakovskayana</cp:lastModifiedBy>
  <cp:revision>66</cp:revision>
  <dcterms:modified xsi:type="dcterms:W3CDTF">2019-06-14T09:34:52Z</dcterms:modified>
</cp:coreProperties>
</file>