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6864-01E6-44BA-A0B8-C9D81C4A1255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C4A8-3253-4235-A105-ACA01AC3D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27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6864-01E6-44BA-A0B8-C9D81C4A1255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C4A8-3253-4235-A105-ACA01AC3D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0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6864-01E6-44BA-A0B8-C9D81C4A1255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C4A8-3253-4235-A105-ACA01AC3D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71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6864-01E6-44BA-A0B8-C9D81C4A1255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C4A8-3253-4235-A105-ACA01AC3D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39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6864-01E6-44BA-A0B8-C9D81C4A1255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C4A8-3253-4235-A105-ACA01AC3D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16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6864-01E6-44BA-A0B8-C9D81C4A1255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C4A8-3253-4235-A105-ACA01AC3D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2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6864-01E6-44BA-A0B8-C9D81C4A1255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C4A8-3253-4235-A105-ACA01AC3D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70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6864-01E6-44BA-A0B8-C9D81C4A1255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C4A8-3253-4235-A105-ACA01AC3D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6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6864-01E6-44BA-A0B8-C9D81C4A1255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C4A8-3253-4235-A105-ACA01AC3D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8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6864-01E6-44BA-A0B8-C9D81C4A1255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C4A8-3253-4235-A105-ACA01AC3D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15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6864-01E6-44BA-A0B8-C9D81C4A1255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C4A8-3253-4235-A105-ACA01AC3D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59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96864-01E6-44BA-A0B8-C9D81C4A1255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FC4A8-3253-4235-A105-ACA01AC3D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6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4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решкина\Desktop\Добровольцы Апельсин\Апельс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7"/>
            <a:ext cx="331236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18002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Проект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«Школа подготовки медиаторов «Апельсин»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5733256"/>
            <a:ext cx="2304256" cy="720080"/>
          </a:xfrm>
        </p:spPr>
        <p:txBody>
          <a:bodyPr>
            <a:normAutofit fontScale="70000" lnSpcReduction="20000"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Психолог, профессиональный медиатор Орешкина Н.Г.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8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История нашей команды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Мы популяризуем идеи альтернативного разрешения споров с 2013 года.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00" y="188640"/>
            <a:ext cx="1222127" cy="127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Орешкина\Desktop\Добровольцы Апельсин\2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5519936" cy="366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4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2013 - 2019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600200"/>
            <a:ext cx="8964488" cy="514116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4400" b="1" dirty="0" smtClean="0"/>
              <a:t>4   -   </a:t>
            </a:r>
            <a:r>
              <a:rPr lang="ru-RU" sz="3400" b="1" dirty="0" smtClean="0"/>
              <a:t>«Скамьи примирения» </a:t>
            </a:r>
            <a:r>
              <a:rPr lang="ru-RU" sz="3400" dirty="0" smtClean="0"/>
              <a:t>в Волгограде</a:t>
            </a:r>
            <a:endParaRPr lang="ru-RU" sz="34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4100" b="1" dirty="0"/>
              <a:t>4</a:t>
            </a:r>
            <a:r>
              <a:rPr lang="ru-RU" sz="4100" b="1" dirty="0" smtClean="0"/>
              <a:t> </a:t>
            </a:r>
            <a:r>
              <a:rPr lang="ru-RU" sz="3400" dirty="0" smtClean="0"/>
              <a:t>   -    выступления на форуме </a:t>
            </a:r>
            <a:r>
              <a:rPr lang="ru-RU" sz="3400" b="1" dirty="0" smtClean="0"/>
              <a:t>«Психология без границ», </a:t>
            </a:r>
            <a:r>
              <a:rPr lang="ru-RU" sz="3400" dirty="0" smtClean="0"/>
              <a:t>женском международном форуме </a:t>
            </a:r>
            <a:r>
              <a:rPr lang="ru-RU" sz="3400" b="1" dirty="0" smtClean="0"/>
              <a:t>«Диалог без границ» </a:t>
            </a:r>
            <a:r>
              <a:rPr lang="ru-RU" sz="3400" dirty="0" smtClean="0"/>
              <a:t>(2013, 2014)                                                                        </a:t>
            </a:r>
            <a:r>
              <a:rPr lang="ru-RU" sz="3400" b="1" dirty="0" smtClean="0"/>
              <a:t>                       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100" b="1" dirty="0" smtClean="0"/>
              <a:t>3  </a:t>
            </a:r>
            <a:r>
              <a:rPr lang="ru-RU" sz="3400" dirty="0" smtClean="0"/>
              <a:t>  -    публикации в российских и международных изданиях</a:t>
            </a:r>
            <a:endParaRPr lang="ru-RU" sz="34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4100" b="1" dirty="0" smtClean="0"/>
              <a:t>6 </a:t>
            </a:r>
            <a:r>
              <a:rPr lang="ru-RU" sz="3400" dirty="0" smtClean="0"/>
              <a:t>   -    реализованных социальных проектов медиации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100" b="1" dirty="0" smtClean="0"/>
              <a:t>3  </a:t>
            </a:r>
            <a:r>
              <a:rPr lang="ru-RU" sz="3100" dirty="0" smtClean="0"/>
              <a:t>  -      школы подготовки медиаторов  (в МОУ СШ и фонд «Планета Детства)                              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200" b="1" dirty="0" smtClean="0"/>
              <a:t>40+</a:t>
            </a:r>
            <a:r>
              <a:rPr lang="ru-RU" sz="4200" dirty="0" smtClean="0"/>
              <a:t> -  </a:t>
            </a:r>
            <a:r>
              <a:rPr lang="ru-RU" sz="3100" dirty="0" smtClean="0"/>
              <a:t>реальных процедур медиации </a:t>
            </a:r>
            <a:endParaRPr lang="ru-RU" sz="31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4200" b="1" dirty="0" smtClean="0"/>
              <a:t>100+ - </a:t>
            </a:r>
            <a:r>
              <a:rPr lang="ru-RU" sz="3100" dirty="0" smtClean="0"/>
              <a:t>подготовленных медиаторов (подростки, родители, педагоги)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100" b="1" dirty="0" smtClean="0"/>
              <a:t>Авторская программа подготовки медиаторов (2018)</a:t>
            </a:r>
            <a:endParaRPr lang="ru-RU" b="1" dirty="0" smtClean="0"/>
          </a:p>
          <a:p>
            <a:pPr marL="0" indent="0">
              <a:lnSpc>
                <a:spcPct val="120000"/>
              </a:lnSpc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225550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47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Команда проекта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Орешкина\Desktop\Добровольцы Апельсин\20181107_1414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82" y="1530896"/>
            <a:ext cx="1978959" cy="216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92341" y="3820030"/>
            <a:ext cx="2104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Наталья Орешкина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9" name="Picture 3" descr="C:\Users\Орешкина\Desktop\Добровольцы Апельсин\Арина Наст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48" y="1625897"/>
            <a:ext cx="2298692" cy="16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96636" y="3349409"/>
            <a:ext cx="3591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Анастасия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Куприкова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       Арина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Шаркова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ВолгГМУ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, 5 курс (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леч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. фак.)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00" name="Picture 4" descr="C:\Users\Орешкина\Desktop\Добровольцы Апельсин\Лера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72" y="1530896"/>
            <a:ext cx="1691578" cy="172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1530896"/>
            <a:ext cx="1543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Валерия Сокур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ВГСПУ 3 курс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01" name="Picture 5" descr="C:\Users\Орешкина\Desktop\Добровольцы Апельсин\Долгачев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05209"/>
            <a:ext cx="1512168" cy="193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52408" y="3320909"/>
            <a:ext cx="1428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Олеся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Долгачева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ВолГУ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 курс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02" name="Picture 6" descr="C:\Users\Орешкина\Desktop\Добровольцы Апельсин\Глущенк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707" y="3986246"/>
            <a:ext cx="1713587" cy="223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36296" y="6237312"/>
            <a:ext cx="1819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Татьяна Глущенко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ВГИИК 3 курс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03" name="Picture 7" descr="C:\Users\Орешкина\Desktop\Добровольцы Апельсин\Галкин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50" y="4503906"/>
            <a:ext cx="1666862" cy="20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1" y="5018145"/>
            <a:ext cx="1092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Анна Галкина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МФЮА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 курс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04" name="Picture 8" descr="C:\Users\Орешкина\Desktop\Добровольцы Апельсин\Орешкин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27307"/>
            <a:ext cx="1705129" cy="19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88879" y="5934670"/>
            <a:ext cx="3755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Александр          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Виктор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Давыдов                          Орешкин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       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ВолгГТУ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3 курс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05" name="Picture 9" descr="C:\Users\Орешкина\Desktop\Добровольцы Апельсин\Саш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357" y="4282882"/>
            <a:ext cx="1266465" cy="163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512" y="256133"/>
            <a:ext cx="122555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47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«Школа подготовки медиаторов «Апельсин»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67170"/>
            <a:ext cx="1726239" cy="180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484784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24 интенсивной подготовки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Тренинги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Игропрактика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и «мозговые штурмы»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Образовательные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IT –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технологии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Технология «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Open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spase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Решение Кейс-задач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Создание социальных видеороликов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Неконференция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0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Результаты проекта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Приняли участие в проекте подростков - не менее 100 чел.;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Приняли участие в проекте родителей - не менее 50 чел.;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Приняли участие в проекте педагогов - не менее 50 чел.;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Зачислены волонтерами в Школьные службы примирения - не менее 50 чел. из числа подростков,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ВПЕРВЫЕ! не менее 20 педагогов и 20 родителей.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86420"/>
            <a:ext cx="1725613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119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Благодарим 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18791"/>
            <a:ext cx="3166269" cy="331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3345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253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Проект  «Школа подготовки медиаторов «Апельсин»</vt:lpstr>
      <vt:lpstr>История нашей команды</vt:lpstr>
      <vt:lpstr>2013 - 2019</vt:lpstr>
      <vt:lpstr>Команда проекта</vt:lpstr>
      <vt:lpstr>«Школа подготовки медиаторов «Апельсин»</vt:lpstr>
      <vt:lpstr>Результаты проекта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«Школа медиации «Открытый мир»</dc:title>
  <dc:creator>Орешкина</dc:creator>
  <cp:lastModifiedBy>Орешкина</cp:lastModifiedBy>
  <cp:revision>11</cp:revision>
  <dcterms:created xsi:type="dcterms:W3CDTF">2019-06-09T05:31:14Z</dcterms:created>
  <dcterms:modified xsi:type="dcterms:W3CDTF">2019-06-09T08:56:17Z</dcterms:modified>
</cp:coreProperties>
</file>