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2" r:id="rId7"/>
    <p:sldId id="264" r:id="rId8"/>
    <p:sldId id="257"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69A"/>
    <a:srgbClr val="A5C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68" d="100"/>
          <a:sy n="68" d="100"/>
        </p:scale>
        <p:origin x="14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25.04.2018</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25.04.2018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25.04.2018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25.04.2018</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19672" y="4365104"/>
            <a:ext cx="6400800" cy="1752600"/>
          </a:xfrm>
        </p:spPr>
        <p:txBody>
          <a:bodyPr/>
          <a:lstStyle/>
          <a:p>
            <a:r>
              <a:rPr lang="ru-RU" dirty="0">
                <a:solidFill>
                  <a:schemeClr val="tx1"/>
                </a:solidFill>
              </a:rPr>
              <a:t>Автор: Михайленко Яна Владимировна</a:t>
            </a:r>
          </a:p>
          <a:p>
            <a:r>
              <a:rPr lang="ru-RU" dirty="0">
                <a:solidFill>
                  <a:schemeClr val="tx1"/>
                </a:solidFill>
              </a:rPr>
              <a:t>Студентка 2 курса ФГБОУ ВО «ВГУЭС»</a:t>
            </a:r>
          </a:p>
        </p:txBody>
      </p:sp>
      <p:pic>
        <p:nvPicPr>
          <p:cNvPr id="1026" name="Picture 2" descr="C:\Users\Kozak_Vera\Downloads\emblema_v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333458"/>
            <a:ext cx="5112568" cy="2985761"/>
          </a:xfrm>
          <a:prstGeom prst="roundRect">
            <a:avLst>
              <a:gd name="adj" fmla="val 8594"/>
            </a:avLst>
          </a:prstGeom>
          <a:solidFill>
            <a:srgbClr val="FFFFFF">
              <a:shade val="85000"/>
            </a:srgbClr>
          </a:solidFill>
          <a:ln>
            <a:noFill/>
          </a:ln>
          <a:effectLst>
            <a:glow rad="139700">
              <a:schemeClr val="accent1">
                <a:satMod val="175000"/>
                <a:alpha val="40000"/>
              </a:schemeClr>
            </a:glow>
            <a:softEdge rad="31750"/>
          </a:effectLst>
          <a:extLst/>
        </p:spPr>
      </p:pic>
    </p:spTree>
    <p:extLst>
      <p:ext uri="{BB962C8B-B14F-4D97-AF65-F5344CB8AC3E}">
        <p14:creationId xmlns:p14="http://schemas.microsoft.com/office/powerpoint/2010/main" val="364714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outerShdw blurRad="38100" dist="38100" dir="2700000" algn="tl">
                    <a:srgbClr val="000000">
                      <a:alpha val="43137"/>
                    </a:srgbClr>
                  </a:outerShdw>
                </a:effectLst>
              </a:rPr>
              <a:t>Аннотация</a:t>
            </a:r>
          </a:p>
        </p:txBody>
      </p:sp>
      <p:sp>
        <p:nvSpPr>
          <p:cNvPr id="3" name="Объект 2"/>
          <p:cNvSpPr>
            <a:spLocks noGrp="1"/>
          </p:cNvSpPr>
          <p:nvPr>
            <p:ph idx="1"/>
          </p:nvPr>
        </p:nvSpPr>
        <p:spPr>
          <a:xfrm>
            <a:off x="971600" y="2438400"/>
            <a:ext cx="7128792" cy="3048001"/>
          </a:xfrm>
        </p:spPr>
        <p:txBody>
          <a:bodyPr>
            <a:noAutofit/>
          </a:bodyPr>
          <a:lstStyle/>
          <a:p>
            <a:pPr indent="0" algn="just">
              <a:buNone/>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Суть проекта заключается в выяснении отношения современного поколения к ВОВ посредством съёмки двух типов роликов. Молодые люди записывают видео, на которых делятся своими взглядами на Великую Отечественную войну или зачитывают отрывки произведений, которые, по их мнению, наиболее точно характеризуют события тех лет. </a:t>
            </a:r>
          </a:p>
        </p:txBody>
      </p:sp>
    </p:spTree>
    <p:extLst>
      <p:ext uri="{BB962C8B-B14F-4D97-AF65-F5344CB8AC3E}">
        <p14:creationId xmlns:p14="http://schemas.microsoft.com/office/powerpoint/2010/main" val="374638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outerShdw blurRad="38100" dist="38100" dir="2700000" algn="tl">
                    <a:srgbClr val="000000">
                      <a:alpha val="43137"/>
                    </a:srgbClr>
                  </a:outerShdw>
                </a:effectLst>
              </a:rPr>
              <a:t>Описание проблемы</a:t>
            </a:r>
          </a:p>
        </p:txBody>
      </p:sp>
      <p:sp>
        <p:nvSpPr>
          <p:cNvPr id="3" name="Объект 2"/>
          <p:cNvSpPr>
            <a:spLocks noGrp="1"/>
          </p:cNvSpPr>
          <p:nvPr>
            <p:ph idx="1"/>
          </p:nvPr>
        </p:nvSpPr>
        <p:spPr>
          <a:xfrm>
            <a:off x="1043608" y="2438400"/>
            <a:ext cx="7056784" cy="3048001"/>
          </a:xfrm>
        </p:spPr>
        <p:txBody>
          <a:bodyPr>
            <a:normAutofit/>
          </a:bodyPr>
          <a:lstStyle/>
          <a:p>
            <a:pPr indent="0" algn="just">
              <a:buNone/>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каждым годом уменьшается количество свидетелей Великой Отечественной войны, а вместе с ними уходят их рассказы о тех временах. Уже не заметны следы, которые оставила на нашем народе эта война. Забываются многие детали событий, произошедших более 70 лет назад. И современный человек не воспринимает рассказы о войне так, как люди, родившиеся в сороковые и пятидесятые.</a:t>
            </a:r>
          </a:p>
        </p:txBody>
      </p:sp>
    </p:spTree>
    <p:extLst>
      <p:ext uri="{BB962C8B-B14F-4D97-AF65-F5344CB8AC3E}">
        <p14:creationId xmlns:p14="http://schemas.microsoft.com/office/powerpoint/2010/main" val="25713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Основные целевые группы</a:t>
            </a:r>
          </a:p>
        </p:txBody>
      </p:sp>
      <p:sp>
        <p:nvSpPr>
          <p:cNvPr id="8" name="Скругленный прямоугольник 7"/>
          <p:cNvSpPr/>
          <p:nvPr/>
        </p:nvSpPr>
        <p:spPr>
          <a:xfrm>
            <a:off x="1914876" y="3813889"/>
            <a:ext cx="3024336" cy="1823000"/>
          </a:xfrm>
          <a:prstGeom prst="roundRect">
            <a:avLst/>
          </a:prstGeom>
          <a:solidFill>
            <a:srgbClr val="B7D69A"/>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Студенты</a:t>
            </a:r>
          </a:p>
        </p:txBody>
      </p:sp>
      <p:sp>
        <p:nvSpPr>
          <p:cNvPr id="9" name="Скругленный прямоугольник 8"/>
          <p:cNvSpPr/>
          <p:nvPr/>
        </p:nvSpPr>
        <p:spPr>
          <a:xfrm>
            <a:off x="1043608" y="2241541"/>
            <a:ext cx="2736304" cy="1547499"/>
          </a:xfrm>
          <a:prstGeom prst="roundRect">
            <a:avLst/>
          </a:prstGeom>
          <a:solidFill>
            <a:srgbClr val="B7D69A"/>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Школьники</a:t>
            </a:r>
          </a:p>
        </p:txBody>
      </p:sp>
      <p:sp>
        <p:nvSpPr>
          <p:cNvPr id="10" name="Скругленный прямоугольник 9"/>
          <p:cNvSpPr/>
          <p:nvPr/>
        </p:nvSpPr>
        <p:spPr>
          <a:xfrm>
            <a:off x="5076056" y="2492896"/>
            <a:ext cx="3100761" cy="2016224"/>
          </a:xfrm>
          <a:prstGeom prst="roundRect">
            <a:avLst/>
          </a:prstGeom>
          <a:solidFill>
            <a:srgbClr val="B7D69A"/>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Молодёжь</a:t>
            </a:r>
          </a:p>
        </p:txBody>
      </p:sp>
    </p:spTree>
    <p:extLst>
      <p:ext uri="{BB962C8B-B14F-4D97-AF65-F5344CB8AC3E}">
        <p14:creationId xmlns:p14="http://schemas.microsoft.com/office/powerpoint/2010/main" val="26963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Цель и задачи проекта</a:t>
            </a:r>
          </a:p>
        </p:txBody>
      </p:sp>
      <p:sp>
        <p:nvSpPr>
          <p:cNvPr id="3" name="Объект 2"/>
          <p:cNvSpPr>
            <a:spLocks noGrp="1"/>
          </p:cNvSpPr>
          <p:nvPr>
            <p:ph idx="1"/>
          </p:nvPr>
        </p:nvSpPr>
        <p:spPr>
          <a:xfrm>
            <a:off x="827584" y="2267744"/>
            <a:ext cx="7488832" cy="3294856"/>
          </a:xfrm>
        </p:spPr>
        <p:txBody>
          <a:bodyPr>
            <a:noAutofit/>
          </a:bodyPr>
          <a:lstStyle/>
          <a:p>
            <a:pPr marL="457200" indent="-457200" algn="just">
              <a:buFont typeface="+mj-lt"/>
              <a:buAutoNum type="arabicPeriod"/>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Выяснить, что значит Великая Отечественная война и тема войны в целом для современной молодёжи – будущего нашей страны.</a:t>
            </a:r>
          </a:p>
          <a:p>
            <a:pPr marL="457200" indent="-457200" algn="just">
              <a:buFont typeface="+mj-lt"/>
              <a:buAutoNum type="arabicPeriod"/>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Донести до людей важность памяти о страшных годах, которые пережил мир, восполнить пробелы в их знаниях. </a:t>
            </a:r>
          </a:p>
        </p:txBody>
      </p:sp>
    </p:spTree>
    <p:extLst>
      <p:ext uri="{BB962C8B-B14F-4D97-AF65-F5344CB8AC3E}">
        <p14:creationId xmlns:p14="http://schemas.microsoft.com/office/powerpoint/2010/main" val="332466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Методы реализации проекта</a:t>
            </a:r>
          </a:p>
        </p:txBody>
      </p:sp>
      <p:sp>
        <p:nvSpPr>
          <p:cNvPr id="3" name="Объект 2"/>
          <p:cNvSpPr>
            <a:spLocks noGrp="1"/>
          </p:cNvSpPr>
          <p:nvPr>
            <p:ph idx="1"/>
          </p:nvPr>
        </p:nvSpPr>
        <p:spPr>
          <a:xfrm>
            <a:off x="899592" y="2204864"/>
            <a:ext cx="7416824" cy="3600400"/>
          </a:xfrm>
        </p:spPr>
        <p:txBody>
          <a:bodyPr>
            <a:noAutofit/>
          </a:bodyPr>
          <a:lstStyle/>
          <a:p>
            <a:pPr marL="68580" lvl="0" indent="-342900" algn="just">
              <a:buFont typeface="+mj-lt"/>
              <a:buAutoNum type="arabicPeriod"/>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Объявить о наборе в инициативную группу через социальные сети и общественные и творческие организации;</a:t>
            </a:r>
          </a:p>
          <a:p>
            <a:pPr marL="68580" lvl="0" indent="-342900" algn="just">
              <a:buFont typeface="+mj-lt"/>
              <a:buAutoNum type="arabicPeriod"/>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Провести отбор и определить функции молодых людей (чтец, оператор, монтажёр видео, модератор СМИ);</a:t>
            </a:r>
          </a:p>
          <a:p>
            <a:pPr marL="68580" lvl="0" indent="-342900" algn="just">
              <a:buFont typeface="+mj-lt"/>
              <a:buAutoNum type="arabicPeriod"/>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Снять видео;</a:t>
            </a:r>
          </a:p>
          <a:p>
            <a:pPr marL="68580" lvl="0" indent="-342900" algn="just">
              <a:buFont typeface="+mj-lt"/>
              <a:buAutoNum type="arabicPeriod"/>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Смонтировать в один общий документальный фильм и отдельные короткие видеоролики</a:t>
            </a:r>
          </a:p>
          <a:p>
            <a:pPr marL="68580" lvl="0" indent="-342900" algn="just">
              <a:buFont typeface="+mj-lt"/>
              <a:buAutoNum type="arabicPeriod"/>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Договориться об их трансляции во </a:t>
            </a:r>
            <a:r>
              <a:rPr lang="ru-RU" sz="1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владивостокских</a:t>
            </a: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школах, университетах и организациях, работающих с молодёжью;</a:t>
            </a:r>
          </a:p>
          <a:p>
            <a:pPr marL="68580" lvl="0" indent="-342900" algn="just">
              <a:buFont typeface="+mj-lt"/>
              <a:buAutoNum type="arabicPeriod"/>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Начать демонстрацию итогового видео-материала;</a:t>
            </a:r>
          </a:p>
          <a:p>
            <a:pPr marL="68580" lvl="0" indent="-342900" algn="just">
              <a:buFont typeface="+mj-lt"/>
              <a:buAutoNum type="arabicPeriod"/>
            </a:pP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Собрать обратную связь от зрителей и участников проекта, проанализировать данные.</a:t>
            </a:r>
          </a:p>
        </p:txBody>
      </p:sp>
    </p:spTree>
    <p:extLst>
      <p:ext uri="{BB962C8B-B14F-4D97-AF65-F5344CB8AC3E}">
        <p14:creationId xmlns:p14="http://schemas.microsoft.com/office/powerpoint/2010/main" val="175712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План реализации проекта</a:t>
            </a:r>
          </a:p>
        </p:txBody>
      </p:sp>
      <p:sp>
        <p:nvSpPr>
          <p:cNvPr id="3" name="Объект 2"/>
          <p:cNvSpPr>
            <a:spLocks noGrp="1"/>
          </p:cNvSpPr>
          <p:nvPr>
            <p:ph idx="1"/>
          </p:nvPr>
        </p:nvSpPr>
        <p:spPr/>
        <p:txBody>
          <a:bodyPr>
            <a:normAutofit/>
          </a:bodyPr>
          <a:lstStyle/>
          <a:p>
            <a:pPr marL="68580" indent="-342900">
              <a:buFont typeface="+mj-lt"/>
              <a:buAutoNum type="arabicPeriod"/>
            </a:pPr>
            <a:r>
              <a:rPr lang="ru-RU" sz="2800" dirty="0">
                <a:effectLst>
                  <a:outerShdw blurRad="38100" dist="38100" dir="2700000" algn="tl">
                    <a:srgbClr val="000000">
                      <a:alpha val="43137"/>
                    </a:srgbClr>
                  </a:outerShdw>
                </a:effectLst>
              </a:rPr>
              <a:t>Подготовительный этап (съёмки) – апрель 2018</a:t>
            </a:r>
          </a:p>
          <a:p>
            <a:pPr marL="68580" indent="-342900">
              <a:buFont typeface="+mj-lt"/>
              <a:buAutoNum type="arabicPeriod"/>
            </a:pPr>
            <a:r>
              <a:rPr lang="ru-RU" sz="2800" dirty="0">
                <a:effectLst>
                  <a:outerShdw blurRad="38100" dist="38100" dir="2700000" algn="tl">
                    <a:srgbClr val="000000">
                      <a:alpha val="43137"/>
                    </a:srgbClr>
                  </a:outerShdw>
                </a:effectLst>
              </a:rPr>
              <a:t>Итоговый (демонстрационный) этап– 27 апреля - 17 мая 2018</a:t>
            </a:r>
          </a:p>
        </p:txBody>
      </p:sp>
    </p:spTree>
    <p:extLst>
      <p:ext uri="{BB962C8B-B14F-4D97-AF65-F5344CB8AC3E}">
        <p14:creationId xmlns:p14="http://schemas.microsoft.com/office/powerpoint/2010/main" val="25574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1268760"/>
            <a:ext cx="7128792" cy="4680520"/>
          </a:xfrm>
        </p:spPr>
        <p:txBody>
          <a:bodyPr>
            <a:normAutofit lnSpcReduction="10000"/>
          </a:bodyPr>
          <a:lstStyle/>
          <a:p>
            <a:pPr algn="just">
              <a:buFont typeface="Wingdings" panose="05000000000000000000" pitchFamily="2" charset="2"/>
              <a:buChar char="§"/>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География проекта – город Владивосток</a:t>
            </a:r>
          </a:p>
          <a:p>
            <a:pPr indent="0" algn="just">
              <a:buNone/>
            </a:pPr>
            <a:endPar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Количественные показатели – 10-15 участников, 15-20 тыс. зрителей</a:t>
            </a:r>
          </a:p>
          <a:p>
            <a:pPr lvl="0" algn="just">
              <a:buFont typeface="Wingdings" panose="05000000000000000000" pitchFamily="2" charset="2"/>
              <a:buChar char="§"/>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Качественные показатели – положительные отклики, заинтересованность участников и зрителей, привлечение внимания к масштабному историческому событию</a:t>
            </a:r>
          </a:p>
          <a:p>
            <a:endParaRPr lang="ru-RU" dirty="0"/>
          </a:p>
        </p:txBody>
      </p:sp>
    </p:spTree>
    <p:extLst>
      <p:ext uri="{BB962C8B-B14F-4D97-AF65-F5344CB8AC3E}">
        <p14:creationId xmlns:p14="http://schemas.microsoft.com/office/powerpoint/2010/main" val="10735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6400800" cy="685800"/>
          </a:xfrm>
        </p:spPr>
        <p:txBody>
          <a:bodyPr>
            <a:normAutofit fontScale="90000"/>
          </a:bodyPr>
          <a:lstStyle/>
          <a:p>
            <a:r>
              <a:rPr lang="ru-RU" dirty="0"/>
              <a:t>Ожидаемые результаты проекта</a:t>
            </a:r>
          </a:p>
        </p:txBody>
      </p:sp>
      <p:sp>
        <p:nvSpPr>
          <p:cNvPr id="3" name="Объект 2"/>
          <p:cNvSpPr>
            <a:spLocks noGrp="1"/>
          </p:cNvSpPr>
          <p:nvPr>
            <p:ph idx="1"/>
          </p:nvPr>
        </p:nvSpPr>
        <p:spPr>
          <a:xfrm>
            <a:off x="971600" y="2438400"/>
            <a:ext cx="7200800" cy="3294856"/>
          </a:xfrm>
        </p:spPr>
        <p:txBody>
          <a:bodyPr>
            <a:normAutofit/>
          </a:bodyPr>
          <a:lstStyle/>
          <a:p>
            <a:pPr indent="0" algn="just">
              <a:buNone/>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 время демонстрации этих видео зрители, мы уверены, увидят, что эта тема по-прежнему актуальна и интересна в 21 веке. А мы, организаторы, сможем понять, какие моменты Войны оказались забыты или непонятны, чтобы в будущем составить план по просвещению молодого поколения.</a:t>
            </a:r>
          </a:p>
        </p:txBody>
      </p:sp>
    </p:spTree>
    <p:extLst>
      <p:ext uri="{BB962C8B-B14F-4D97-AF65-F5344CB8AC3E}">
        <p14:creationId xmlns:p14="http://schemas.microsoft.com/office/powerpoint/2010/main" val="757501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58</TotalTime>
  <Words>366</Words>
  <Application>Microsoft Office PowerPoint</Application>
  <PresentationFormat>Экран (4:3)</PresentationFormat>
  <Paragraphs>30</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Constantia</vt:lpstr>
      <vt:lpstr>Garamond</vt:lpstr>
      <vt:lpstr>Times New Roman</vt:lpstr>
      <vt:lpstr>Wingdings</vt:lpstr>
      <vt:lpstr>Кутюр</vt:lpstr>
      <vt:lpstr>Презентация PowerPoint</vt:lpstr>
      <vt:lpstr>Аннотация</vt:lpstr>
      <vt:lpstr>Описание проблемы</vt:lpstr>
      <vt:lpstr>Основные целевые группы</vt:lpstr>
      <vt:lpstr>Цель и задачи проекта</vt:lpstr>
      <vt:lpstr>Методы реализации проекта</vt:lpstr>
      <vt:lpstr>План реализации проекта</vt:lpstr>
      <vt:lpstr>Презентация PowerPoint</vt:lpstr>
      <vt:lpstr>Ожидаемые результаты проекта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 Вы помните?</dc:title>
  <dc:creator>Козак Вера</dc:creator>
  <cp:lastModifiedBy>Яна Михайленко</cp:lastModifiedBy>
  <cp:revision>7</cp:revision>
  <dcterms:created xsi:type="dcterms:W3CDTF">2018-04-20T01:30:19Z</dcterms:created>
  <dcterms:modified xsi:type="dcterms:W3CDTF">2018-04-25T12:26:02Z</dcterms:modified>
</cp:coreProperties>
</file>