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23" autoAdjust="0"/>
    <p:restoredTop sz="94660"/>
  </p:normalViewPr>
  <p:slideViewPr>
    <p:cSldViewPr>
      <p:cViewPr varScale="1">
        <p:scale>
          <a:sx n="67" d="100"/>
          <a:sy n="67" d="100"/>
        </p:scale>
        <p:origin x="-12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57826"/>
            <a:ext cx="8458200" cy="717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МБУ «Центр физической культуры, спорта, здоровья молодежи и детей»</a:t>
            </a:r>
            <a:br>
              <a:rPr lang="ru-RU" sz="2800" dirty="0" smtClean="0"/>
            </a:br>
            <a:r>
              <a:rPr lang="ru-RU" sz="2800" dirty="0" smtClean="0"/>
              <a:t>2018 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178595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Проект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«А у нас во дворе»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M8CNATooOCA.jpg"/>
          <p:cNvPicPr>
            <a:picLocks noChangeAspect="1"/>
          </p:cNvPicPr>
          <p:nvPr/>
        </p:nvPicPr>
        <p:blipFill>
          <a:blip r:embed="rId2" cstate="print"/>
          <a:srcRect l="23404"/>
          <a:stretch>
            <a:fillRect/>
          </a:stretch>
        </p:blipFill>
        <p:spPr>
          <a:xfrm>
            <a:off x="2786050" y="2071678"/>
            <a:ext cx="383029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/>
              <a:t>Цель проекта </a:t>
            </a:r>
            <a:r>
              <a:rPr lang="ru-RU" sz="3100" dirty="0" smtClean="0"/>
              <a:t> </a:t>
            </a:r>
            <a:r>
              <a:rPr lang="ru-RU" sz="3100" dirty="0" smtClean="0"/>
              <a:t>– объединение жителей дворовых территорий, укрепление  соседских отношений и организация их совместного досуга.</a:t>
            </a:r>
            <a:endParaRPr lang="ru-RU" sz="3100" dirty="0"/>
          </a:p>
        </p:txBody>
      </p:sp>
      <p:pic>
        <p:nvPicPr>
          <p:cNvPr id="4" name="Содержимое 3" descr="IMG_54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8" y="2143115"/>
            <a:ext cx="6788943" cy="3937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</a:t>
            </a:r>
            <a:r>
              <a:rPr lang="ru-RU" dirty="0" smtClean="0"/>
              <a:t>форм и методов организации досуга по месту жительства;</a:t>
            </a:r>
          </a:p>
          <a:p>
            <a:r>
              <a:rPr lang="ru-RU" dirty="0" smtClean="0"/>
              <a:t>приобщение </a:t>
            </a:r>
            <a:r>
              <a:rPr lang="ru-RU" dirty="0" smtClean="0"/>
              <a:t>детей, подростков и молодежи к русской культуре через дворовые игры;</a:t>
            </a:r>
          </a:p>
          <a:p>
            <a:r>
              <a:rPr lang="ru-RU" dirty="0" smtClean="0"/>
              <a:t>отвлечение </a:t>
            </a:r>
            <a:r>
              <a:rPr lang="ru-RU" dirty="0" err="1" smtClean="0"/>
              <a:t>фроловчан</a:t>
            </a:r>
            <a:r>
              <a:rPr lang="ru-RU" dirty="0" smtClean="0"/>
              <a:t> от вредных для здоровья привычек, предупреждение правонарушений;</a:t>
            </a:r>
          </a:p>
          <a:p>
            <a:r>
              <a:rPr lang="ru-RU" dirty="0" smtClean="0"/>
              <a:t>организация </a:t>
            </a:r>
            <a:r>
              <a:rPr lang="ru-RU" dirty="0" smtClean="0"/>
              <a:t>досуга для жителей дворовых территорий.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2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Основные 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71744"/>
            <a:ext cx="8686800" cy="40719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Проект «А у нас во дворе», стартовавший летом  2017 года, ориентирован на укрепление дружественных связей между жителями соседних домов, на решение проблемы разобщенности людей, зачастую не позволяющей им плодотворно договариваться друг с другом по каким-либо общим вопросам.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_5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42852"/>
            <a:ext cx="3750495" cy="2714644"/>
          </a:xfrm>
        </p:spPr>
      </p:pic>
      <p:pic>
        <p:nvPicPr>
          <p:cNvPr id="6" name="Рисунок 5" descr="q0TpgkxOB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290"/>
            <a:ext cx="4036319" cy="269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14686"/>
            <a:ext cx="8686800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Инициаторами проекта выступила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Администрация </a:t>
            </a:r>
            <a:r>
              <a:rPr lang="ru-RU" sz="2400" dirty="0" smtClean="0"/>
              <a:t>городского округа город Фролово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 smtClean="0"/>
              <a:t>поддержке партии Единая Россия.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Проект </a:t>
            </a:r>
            <a:r>
              <a:rPr lang="ru-RU" sz="2400" dirty="0" smtClean="0"/>
              <a:t>реализуется специалистами  МБУ «Центр физической культуры, спорта, здоровья молодежи и детей» и </a:t>
            </a:r>
            <a:r>
              <a:rPr lang="ru-RU" sz="2400" dirty="0" smtClean="0"/>
              <a:t>творческими коллективами </a:t>
            </a:r>
            <a:br>
              <a:rPr lang="ru-RU" sz="2400" dirty="0" smtClean="0"/>
            </a:br>
            <a:r>
              <a:rPr lang="ru-RU" sz="2400" dirty="0" smtClean="0"/>
              <a:t>МБУ </a:t>
            </a:r>
            <a:r>
              <a:rPr lang="ru-RU" sz="2400" dirty="0" smtClean="0"/>
              <a:t>«Городской дворец культуры».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54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85728"/>
            <a:ext cx="4405316" cy="2936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929066"/>
            <a:ext cx="8686800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С первого дня в реализации проекта «А у нас во дворе» приняли активное участие волонтеры, которые </a:t>
            </a:r>
            <a:r>
              <a:rPr lang="ru-RU" sz="2000" dirty="0" smtClean="0"/>
              <a:t>организовывают </a:t>
            </a:r>
            <a:r>
              <a:rPr lang="ru-RU" sz="2000" dirty="0" smtClean="0"/>
              <a:t>и </a:t>
            </a:r>
            <a:r>
              <a:rPr lang="ru-RU" sz="2000" dirty="0" smtClean="0"/>
              <a:t>проводят </a:t>
            </a:r>
            <a:r>
              <a:rPr lang="ru-RU" sz="2000" dirty="0" smtClean="0"/>
              <a:t>уличные </a:t>
            </a:r>
            <a:r>
              <a:rPr lang="ru-RU" sz="2000" dirty="0" smtClean="0"/>
              <a:t>игры «прошлых лет»  </a:t>
            </a:r>
            <a:r>
              <a:rPr lang="ru-RU" sz="2000" dirty="0" smtClean="0"/>
              <a:t>с детьми </a:t>
            </a:r>
            <a:r>
              <a:rPr lang="ru-RU" sz="2000" dirty="0" smtClean="0"/>
              <a:t>(«</a:t>
            </a:r>
            <a:r>
              <a:rPr lang="ru-RU" sz="2000" dirty="0" err="1" smtClean="0"/>
              <a:t>Штендер</a:t>
            </a:r>
            <a:r>
              <a:rPr lang="ru-RU" sz="2000" dirty="0" smtClean="0"/>
              <a:t>», «Рыбалка», «Вышибалы», «Классики», «Часики», «Казаки-разбойники» </a:t>
            </a:r>
            <a:r>
              <a:rPr lang="ru-RU" sz="2000" dirty="0" smtClean="0"/>
              <a:t>и многие другие</a:t>
            </a:r>
            <a:r>
              <a:rPr lang="ru-RU" sz="2000" dirty="0" smtClean="0"/>
              <a:t>). С целью популяризации Чемпионата </a:t>
            </a:r>
            <a:r>
              <a:rPr lang="ru-RU" sz="2000" dirty="0" smtClean="0"/>
              <a:t>мира по футболу </a:t>
            </a:r>
            <a:r>
              <a:rPr lang="en-US" sz="2000" dirty="0" smtClean="0"/>
              <a:t>FIFA </a:t>
            </a:r>
            <a:r>
              <a:rPr lang="en-US" sz="2000" dirty="0" smtClean="0"/>
              <a:t>2018</a:t>
            </a:r>
            <a:r>
              <a:rPr lang="ru-RU" sz="2000" dirty="0" smtClean="0"/>
              <a:t> </a:t>
            </a:r>
            <a:r>
              <a:rPr lang="ru-RU" sz="2000" dirty="0" smtClean="0"/>
              <a:t>проводится викторина </a:t>
            </a:r>
            <a:r>
              <a:rPr lang="ru-RU" sz="2000" dirty="0" smtClean="0"/>
              <a:t>«По страницам футбола</a:t>
            </a:r>
            <a:r>
              <a:rPr lang="ru-RU" sz="2000" dirty="0" smtClean="0"/>
              <a:t>». </a:t>
            </a:r>
          </a:p>
          <a:p>
            <a:pPr algn="ctr">
              <a:buNone/>
            </a:pPr>
            <a:r>
              <a:rPr lang="ru-RU" sz="2000" dirty="0" smtClean="0"/>
              <a:t>Для жителей постарше организуются соревнования по волейболу, настольному теннису.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M8CNATooOCA.jpg"/>
          <p:cNvPicPr>
            <a:picLocks noChangeAspect="1"/>
          </p:cNvPicPr>
          <p:nvPr/>
        </p:nvPicPr>
        <p:blipFill>
          <a:blip r:embed="rId2"/>
          <a:srcRect l="23404"/>
          <a:stretch>
            <a:fillRect/>
          </a:stretch>
        </p:blipFill>
        <p:spPr>
          <a:xfrm>
            <a:off x="4429124" y="142852"/>
            <a:ext cx="4500562" cy="3428999"/>
          </a:xfrm>
          <a:prstGeom prst="rect">
            <a:avLst/>
          </a:prstGeom>
        </p:spPr>
      </p:pic>
      <p:pic>
        <p:nvPicPr>
          <p:cNvPr id="5" name="Рисунок 4" descr="KrHKShBbyq4.jpg"/>
          <p:cNvPicPr>
            <a:picLocks noChangeAspect="1"/>
          </p:cNvPicPr>
          <p:nvPr/>
        </p:nvPicPr>
        <p:blipFill>
          <a:blip r:embed="rId3" cstate="print"/>
          <a:srcRect l="6383" r="13829" b="12765"/>
          <a:stretch>
            <a:fillRect/>
          </a:stretch>
        </p:blipFill>
        <p:spPr>
          <a:xfrm>
            <a:off x="285720" y="142852"/>
            <a:ext cx="392909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929066"/>
            <a:ext cx="8686800" cy="257176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Сплочение </a:t>
            </a:r>
            <a:r>
              <a:rPr lang="ru-RU" sz="2000" dirty="0" err="1" smtClean="0"/>
              <a:t>фроловчан</a:t>
            </a:r>
            <a:r>
              <a:rPr lang="ru-RU" sz="2000" dirty="0" smtClean="0"/>
              <a:t> идет через организацию культурного досуга для взрослых и детей. Участники проекта разрабатывают и проводят культурно-массовые, познавательные и спортивные мероприятия, праздники отдельных дворов, выступления творческих коллективов и самих жителей, а также мастер-классы и обучающие семинары по обмену опытом.</a:t>
            </a:r>
          </a:p>
          <a:p>
            <a:endParaRPr lang="ru-RU" dirty="0"/>
          </a:p>
        </p:txBody>
      </p:sp>
      <p:pic>
        <p:nvPicPr>
          <p:cNvPr id="4" name="Рисунок 3" descr="-FvGIJmRjU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714876" cy="3536157"/>
          </a:xfrm>
          <a:prstGeom prst="rect">
            <a:avLst/>
          </a:prstGeom>
        </p:spPr>
      </p:pic>
      <p:pic>
        <p:nvPicPr>
          <p:cNvPr id="5" name="Рисунок 4" descr="27mQA6L4X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642918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643314"/>
            <a:ext cx="8686800" cy="2436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 2017 по 2018 год каждый четверг участники проекта организовали около 50 различных праздников и других встреч, которые объединили более 8500 </a:t>
            </a:r>
            <a:r>
              <a:rPr lang="ru-RU" sz="2000" dirty="0" smtClean="0"/>
              <a:t>человек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В ходе реализации проекта «А у нас во дворе» происходит выявление новых лидеров общественного движения, инициативных и активных граждан. </a:t>
            </a:r>
          </a:p>
          <a:p>
            <a:endParaRPr lang="ru-RU" dirty="0"/>
          </a:p>
        </p:txBody>
      </p:sp>
      <p:pic>
        <p:nvPicPr>
          <p:cNvPr id="4" name="Рисунок 3" descr="oc1QOEYjhjU.jpg"/>
          <p:cNvPicPr>
            <a:picLocks noChangeAspect="1"/>
          </p:cNvPicPr>
          <p:nvPr/>
        </p:nvPicPr>
        <p:blipFill>
          <a:blip r:embed="rId2" cstate="print"/>
          <a:srcRect l="6452" r="11290"/>
          <a:stretch>
            <a:fillRect/>
          </a:stretch>
        </p:blipFill>
        <p:spPr>
          <a:xfrm>
            <a:off x="4857752" y="142852"/>
            <a:ext cx="4000528" cy="3242868"/>
          </a:xfrm>
          <a:prstGeom prst="rect">
            <a:avLst/>
          </a:prstGeom>
        </p:spPr>
      </p:pic>
      <p:pic>
        <p:nvPicPr>
          <p:cNvPr id="5" name="Рисунок 4" descr="MDxt9GqGb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571999" cy="3048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300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МБУ «Центр физической культуры, спорта, здоровья молодежи и детей» 2018 г.</vt:lpstr>
      <vt:lpstr> Цель проекта  – объединение жителей дворовых территорий, укрепление  соседских отношений и организация их совместного досуга.</vt:lpstr>
      <vt:lpstr>Слайд 3</vt:lpstr>
      <vt:lpstr>Проект «А у нас во дворе», стартовавший летом  2017 года, ориентирован на укрепление дружественных связей между жителями соседних домов, на решение проблемы разобщенности людей, зачастую не позволяющей им плодотворно договариваться друг с другом по каким-либо общим вопросам. </vt:lpstr>
      <vt:lpstr>Инициаторами проекта выступила  Администрация городского округа город Фролово  при поддержке партии Единая Россия.  Проект реализуется специалистами  МБУ «Центр физической культуры, спорта, здоровья молодежи и детей» и творческими коллективами  МБУ «Городской дворец культуры».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«Центр физической культуры, спорта, здоровья молодежи и детей» 2018 г.</dc:title>
  <dc:creator>Виктория</dc:creator>
  <cp:lastModifiedBy>Oleg</cp:lastModifiedBy>
  <cp:revision>7</cp:revision>
  <dcterms:created xsi:type="dcterms:W3CDTF">2018-07-20T11:02:42Z</dcterms:created>
  <dcterms:modified xsi:type="dcterms:W3CDTF">2018-07-20T12:03:51Z</dcterms:modified>
</cp:coreProperties>
</file>