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6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7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6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9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8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1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7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1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6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6AF50-0E99-4FA1-A172-4C1603595B01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5EB0-F59D-4D61-87A9-3A7B2ABB8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0" y="1122362"/>
            <a:ext cx="7301552" cy="31220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Социально-исследовательский проект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 «Бессмертный полк»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72752" y="4723345"/>
            <a:ext cx="6300717" cy="1655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cs typeface="Aharoni" panose="02010803020104030203" pitchFamily="2" charset="-79"/>
              </a:rPr>
              <a:t>МБОУ «</a:t>
            </a:r>
            <a:r>
              <a:rPr lang="ru-RU" sz="3200" b="1" dirty="0" err="1" smtClean="0">
                <a:cs typeface="Aharoni" panose="02010803020104030203" pitchFamily="2" charset="-79"/>
              </a:rPr>
              <a:t>Русскокандызская</a:t>
            </a:r>
            <a:r>
              <a:rPr lang="ru-RU" sz="3200" b="1" dirty="0" smtClean="0">
                <a:cs typeface="Aharoni" panose="02010803020104030203" pitchFamily="2" charset="-79"/>
              </a:rPr>
              <a:t> СОШ»</a:t>
            </a:r>
            <a:endParaRPr lang="ru-RU" sz="32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39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" y="242295"/>
            <a:ext cx="12192000" cy="6847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9262" y="2708712"/>
            <a:ext cx="2346193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Кузин Матвей Ильич </a:t>
            </a:r>
            <a:br>
              <a:rPr lang="ru-RU" sz="2200" b="1" dirty="0" smtClean="0"/>
            </a:br>
            <a:r>
              <a:rPr lang="ru-RU" sz="2200" b="1" dirty="0" smtClean="0"/>
              <a:t>- второй снизу. 1943 год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3" y="242295"/>
            <a:ext cx="2678326" cy="2678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63" y="365125"/>
            <a:ext cx="2181225" cy="2181225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90" y="1813518"/>
            <a:ext cx="5910471" cy="33246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6064" y="3105835"/>
            <a:ext cx="2560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Пыченков</a:t>
            </a:r>
            <a:r>
              <a:rPr lang="ru-RU" b="1" dirty="0" smtClean="0"/>
              <a:t> Иван </a:t>
            </a:r>
            <a:r>
              <a:rPr lang="ru-RU" b="1" dirty="0" err="1" smtClean="0"/>
              <a:t>Макарович</a:t>
            </a:r>
            <a:r>
              <a:rPr lang="ru-RU" b="1" dirty="0" smtClean="0"/>
              <a:t> во время войны. Весна 1945 года.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16156" y="53466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Посмотрите сколько много было еще ветеранов в 80-ые годы.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22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46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898" y="365125"/>
            <a:ext cx="6467901" cy="1325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хочу, чтобы не было больше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войны», встреча с ветеранов Вов, встреча с тружениками тыла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8" y="365125"/>
            <a:ext cx="3938357" cy="29568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80" y="3696060"/>
            <a:ext cx="3439236" cy="2579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36" y="1573929"/>
            <a:ext cx="3450635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6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6"/>
            <a:ext cx="12192000" cy="6847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9360" y="682114"/>
            <a:ext cx="557473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22 июня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«Бессмертный полк»</a:t>
            </a:r>
            <a:br>
              <a:rPr lang="ru-RU" dirty="0" smtClean="0"/>
            </a:br>
            <a:r>
              <a:rPr lang="ru-RU" dirty="0" smtClean="0"/>
              <a:t>2018 </a:t>
            </a:r>
            <a:r>
              <a:rPr lang="ru-RU" dirty="0" smtClean="0"/>
              <a:t>год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5" y="363963"/>
            <a:ext cx="5801784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61" y="2743199"/>
            <a:ext cx="5258937" cy="39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1310" y="1059443"/>
            <a:ext cx="3840547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«Бессмертный полк»</a:t>
            </a:r>
            <a:br>
              <a:rPr lang="ru-RU" dirty="0" smtClean="0"/>
            </a:br>
            <a:r>
              <a:rPr lang="ru-RU" dirty="0" smtClean="0"/>
              <a:t>2018 </a:t>
            </a:r>
            <a:r>
              <a:rPr lang="ru-RU" dirty="0" smtClean="0"/>
              <a:t>год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29" y="365125"/>
            <a:ext cx="3483544" cy="3483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5"/>
          <a:stretch/>
        </p:blipFill>
        <p:spPr>
          <a:xfrm>
            <a:off x="4070143" y="3423882"/>
            <a:ext cx="4051714" cy="2840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9" y="271013"/>
            <a:ext cx="3577656" cy="35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0141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Как было много тех героев,</a:t>
            </a:r>
            <a:br>
              <a:rPr lang="ru-RU" b="1" i="1" dirty="0"/>
            </a:br>
            <a:r>
              <a:rPr lang="ru-RU" b="1" i="1" dirty="0"/>
              <a:t>Чьи неизвестны имена.</a:t>
            </a:r>
            <a:br>
              <a:rPr lang="ru-RU" b="1" i="1" dirty="0"/>
            </a:br>
            <a:r>
              <a:rPr lang="ru-RU" b="1" i="1" dirty="0"/>
              <a:t>Навеки их взяла с собою,</a:t>
            </a:r>
            <a:br>
              <a:rPr lang="ru-RU" b="1" i="1" dirty="0"/>
            </a:br>
            <a:r>
              <a:rPr lang="ru-RU" b="1" i="1" dirty="0"/>
              <a:t>В свой край, неведомый, война.</a:t>
            </a:r>
            <a:br>
              <a:rPr lang="ru-RU" b="1" i="1" dirty="0"/>
            </a:br>
            <a:r>
              <a:rPr lang="ru-RU" b="1" i="1" dirty="0"/>
              <a:t>Они сражались беззаветно,</a:t>
            </a:r>
            <a:br>
              <a:rPr lang="ru-RU" b="1" i="1" dirty="0"/>
            </a:br>
            <a:r>
              <a:rPr lang="ru-RU" b="1" i="1" dirty="0"/>
              <a:t>Патрон последний берегли,</a:t>
            </a:r>
            <a:br>
              <a:rPr lang="ru-RU" b="1" i="1" dirty="0"/>
            </a:br>
            <a:r>
              <a:rPr lang="ru-RU" b="1" i="1" dirty="0"/>
              <a:t>Их имена приносит ветром,</a:t>
            </a:r>
            <a:br>
              <a:rPr lang="ru-RU" b="1" i="1" dirty="0"/>
            </a:br>
            <a:r>
              <a:rPr lang="ru-RU" b="1" i="1" dirty="0"/>
              <a:t>Печальным ветром той войны.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i="1" dirty="0"/>
              <a:t>(Степан </a:t>
            </a:r>
            <a:r>
              <a:rPr lang="ru-RU" i="1" dirty="0" err="1"/>
              <a:t>Кадашников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21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5376"/>
            <a:ext cx="10515600" cy="44661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Актуальность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долг всех последующих поколений нашей страны – долг перед поколением победителей – сохранить историческую память о Великой Отечественной войне, не оставить в забвении ни одного погибшего солдата, отдать дань благодарности за героический подвиг в Великой Отечественной войне живым ветеранам войны и трудового фронта».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 быть патриотом, не чувствуя личной связи с Родиной, не зная, как любили, берегли и защищали ее наши предки, наши отцы и деды. Образ воина остается одним из ключевых символов мужественности.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40262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Проблема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и трудовые подвиги наших земляков изучают в школе и лагере активно. Среди жителей много ветеранов Великой Отечественной войны (живые и ушедшие), которые прошли весь путь до Победы. Их рассказы и воспоминания, которые еще остались в их памяти и в памяти родственников, должны быть навеки  запечатлены в документальных источниках, чтобы быть переданными потомкам. И тогда ни у кого не возникнет искушения «переписывать историю».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6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541" y="286603"/>
            <a:ext cx="10515600" cy="60459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– формирование у воспитанников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морально-нравственных ценностей и активной жизненной позиции на основе внедрения новых форм работы по гражданско-патриотическому воспитанию, основанных на поисково-исследовательской деятельности и анализа воспоминаний земляков о Великой Отечественной войне.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-сохранение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о Великом подвиге Советского народа в годы Великой Отечественной войны 1941-1945 годов, преклонение перед личным подвигом каждого солдата Великой Отечественной войны, погибшего на полях сражений или ушедшего из жизни в послевоенное время;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тесного взаимодействия лагеря, окружающего социума и семьи, направленного на развитие нравственно-патриотических и духовных качеств личности ребенка;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творческих способностей, развития стремления к самостоятельному получению знаний, умению синтезировать свои знания и пользоваться ими при решении познавательных и практических задач, способности к продуктивной интеллектуальной деятельности, умения презентовать свой творческий труд.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Участники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Участники проекта</a:t>
            </a:r>
            <a:endParaRPr lang="ru-RU" dirty="0"/>
          </a:p>
          <a:p>
            <a:r>
              <a:rPr lang="ru-RU" dirty="0"/>
              <a:t>воспитанники лагеря;</a:t>
            </a:r>
          </a:p>
          <a:p>
            <a:r>
              <a:rPr lang="ru-RU" dirty="0"/>
              <a:t>начальники лагеря;</a:t>
            </a:r>
          </a:p>
          <a:p>
            <a:r>
              <a:rPr lang="ru-RU" dirty="0"/>
              <a:t>воспитатели  и вожатые;</a:t>
            </a:r>
          </a:p>
          <a:p>
            <a:r>
              <a:rPr lang="ru-RU" dirty="0"/>
              <a:t>руководитель музея Житкова Т.И.;</a:t>
            </a:r>
          </a:p>
          <a:p>
            <a:r>
              <a:rPr lang="ru-RU" dirty="0"/>
              <a:t>родители воспитанников лагеря, члены их семей;</a:t>
            </a:r>
          </a:p>
          <a:p>
            <a:r>
              <a:rPr lang="ru-RU" dirty="0"/>
              <a:t>сельский совет </a:t>
            </a:r>
            <a:r>
              <a:rPr lang="ru-RU" dirty="0" err="1"/>
              <a:t>с.Русского</a:t>
            </a:r>
            <a:r>
              <a:rPr lang="ru-RU" dirty="0"/>
              <a:t> Кандыза;</a:t>
            </a:r>
          </a:p>
          <a:p>
            <a:r>
              <a:rPr lang="ru-RU" dirty="0"/>
              <a:t>жители села.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Характеристики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7230"/>
            <a:ext cx="10515600" cy="562287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–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1.06-25.07.2018 год.</a:t>
            </a: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реализации:</a:t>
            </a:r>
          </a:p>
          <a:p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архивными материалами исторического музея, изданиями библиотеки села;</a:t>
            </a:r>
          </a:p>
          <a:p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и запись воспоминаний очевидцев войны, их потомков;</a:t>
            </a:r>
          </a:p>
          <a:p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систематизация, редактирование информации.</a:t>
            </a:r>
          </a:p>
          <a:p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реализации проекта:</a:t>
            </a:r>
          </a:p>
          <a:p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экскурсии в сельский  музей;</a:t>
            </a:r>
          </a:p>
          <a:p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мини-выставки;</a:t>
            </a:r>
          </a:p>
          <a:p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литературных текстов;</a:t>
            </a:r>
          </a:p>
          <a:p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экспонатов для экспозиций сельского музея;</a:t>
            </a:r>
          </a:p>
          <a:p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 для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6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Содержание </a:t>
            </a:r>
            <a:r>
              <a:rPr lang="ru-RU" sz="3200" b="1" dirty="0"/>
              <a:t>и механизм реализации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6286"/>
            <a:ext cx="10515600" cy="550004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организуются несколько мероприятий: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«Бессмертный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хочу, чтобы не было больше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маневры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песен «Живая память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сельский музей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воспитанников лагеря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«Дети-герои», «Города-герои». Отряд  готовит творческо-исследовательскую  презентацию по выбранной теме.  Защита проходит в ЛДП, с приглашением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ветеранов, труженики тыла.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4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Ожидаемые результаты и критерии оценки результативности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пройдут торжественным маршем на праздничном мероприятии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с.Русский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Кандыз в честь празднования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Победы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их «герои» будут размещены на сайте школы в разделе «Бессмертный полк».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910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973" y="250031"/>
            <a:ext cx="10515600" cy="90479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Личностные результаты реализации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3112"/>
            <a:ext cx="10515600" cy="517567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Расширены и систематизированы знания участников проекта о Великой Отечественной войне, о жителях ближайших сел в военные и послевоенные годы.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Закреплены навыки составления письменных текстов об истории своей семьи в годы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 алгоритм создания проекта: постановка цели, поиск различных средств достижения цели, анализ полученных результатов.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Закреплены навыки продуктивной деятельности при оформлении результатов исследования.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уважительное отношение к ветеранам и участникам войны, труженикам тыла, к семейным фотографиям и реликвиям (медали, грамоты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умение организовывать командную работу.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каждого мероприятия подводятся итоги, вручаются дипломы и благодарственные письма. В перспективе продолжить проведение проекта: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запустить проект «География Победы»,  где участники «Бессмертного полка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 свои знания, им нужно будет узнать, ГДЕ воевал их герой, какой путь он проделал по дорогам войны. В результате будет создана карта «По дорогам войны».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456</Words>
  <Application>Microsoft Office PowerPoint</Application>
  <PresentationFormat>Широкоэкранный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Times New Roman</vt:lpstr>
      <vt:lpstr>Тема Office</vt:lpstr>
      <vt:lpstr>Социально-исследовательский проект  «Бессмертный полк»</vt:lpstr>
      <vt:lpstr>Актуальность «Основной долг всех последующих поколений нашей страны – долг перед поколением победителей – сохранить историческую память о Великой Отечественной войне, не оставить в забвении ни одного погибшего солдата, отдать дань благодарности за героический подвиг в Великой Отечественной войне живым ветеранам войны и трудового фронта». Нельзя быть патриотом, не чувствуя личной связи с Родиной, не зная, как любили, берегли и защищали ее наши предки, наши отцы и деды. Образ воина остается одним из ключевых символов мужественности.</vt:lpstr>
      <vt:lpstr>Проблема </vt:lpstr>
      <vt:lpstr>Цель и задачи проекта  Цель проекта – формирование у воспитанников патриотических, морально-нравственных ценностей и активной жизненной позиции на основе внедрения новых форм работы по гражданско-патриотическому воспитанию, основанных на поисково-исследовательской деятельности и анализа воспоминаний земляков о Великой Отечественной войне. Задачи: -сохранение памяти о Великом подвиге Советского народа в годы Великой Отечественной войны 1941-1945 годов, преклонение перед личным подвигом каждого солдата Великой Отечественной войны, погибшего на полях сражений или ушедшего из жизни в послевоенное время; -развитие тесного взаимодействия лагеря, окружающего социума и семьи, направленного на развитие нравственно-патриотических и духовных качеств личности ребенка; -развитие у детей творческих способностей, развития стремления к самостоятельному получению знаний, умению синтезировать свои знания и пользоваться ими при решении познавательных и практических задач, способности к продуктивной интеллектуальной деятельности, умения презентовать свой творческий труд. </vt:lpstr>
      <vt:lpstr>Участники проекта </vt:lpstr>
      <vt:lpstr>Характеристики проекта </vt:lpstr>
      <vt:lpstr> Содержание и механизм реализации проекта </vt:lpstr>
      <vt:lpstr>Ожидаемые результаты и критерии оценки результативности проекта </vt:lpstr>
      <vt:lpstr>Личностные результаты реализации проекта: </vt:lpstr>
      <vt:lpstr>Кузин Матвей Ильич  - второй снизу. 1943 год.</vt:lpstr>
      <vt:lpstr>Конкурс рисунков «Я хочу, чтобы не было больше войны», встреча с ветеранов Вов, встреча с тружениками тыла </vt:lpstr>
      <vt:lpstr>22 июня «Бессмертный полк» 2018 год </vt:lpstr>
      <vt:lpstr> «Бессмертный полк» 2018 год </vt:lpstr>
      <vt:lpstr>Как было много тех героев, Чьи неизвестны имена. Навеки их взяла с собою, В свой край, неведомый, война. Они сражались беззаветно, Патрон последний берегли, Их имена приносит ветром, Печальным ветром той войны. (Степан Кадашников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Социально-исследовательский проект  «Бессмертный полк»</dc:title>
  <dc:creator>xxx</dc:creator>
  <cp:lastModifiedBy>xxx</cp:lastModifiedBy>
  <cp:revision>8</cp:revision>
  <dcterms:created xsi:type="dcterms:W3CDTF">2017-12-08T19:32:37Z</dcterms:created>
  <dcterms:modified xsi:type="dcterms:W3CDTF">2018-08-15T09:42:40Z</dcterms:modified>
</cp:coreProperties>
</file>