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23330024262537E-2"/>
          <c:y val="0.27633228587700592"/>
          <c:w val="0.61778798771462673"/>
          <c:h val="0.67408475270253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Социалогический опрос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Лист1!$A$2:$A$4</c:f>
              <c:strCache>
                <c:ptCount val="3"/>
                <c:pt idx="0">
                  <c:v>Учащиеся и молодежь 86</c:v>
                </c:pt>
                <c:pt idx="1">
                  <c:v>Служащие 50</c:v>
                </c:pt>
                <c:pt idx="2">
                  <c:v>Пенсионеры 41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50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95469541258201"/>
          <c:y val="0.15577550104345309"/>
          <c:w val="0.30256136414950308"/>
          <c:h val="0.7075996136823596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56053241559018"/>
          <c:y val="3.8503754247123143E-2"/>
          <c:w val="0.59692183823009559"/>
          <c:h val="0.53508782880872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Нужна зона отдыха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 и молодежь</c:v>
                </c:pt>
                <c:pt idx="1">
                  <c:v>Служащие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45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Будете посещать зону отдыха?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 и молодежь</c:v>
                </c:pt>
                <c:pt idx="1">
                  <c:v>Служащие</c:v>
                </c:pt>
                <c:pt idx="2">
                  <c:v>Пенсионеры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</c:v>
                </c:pt>
                <c:pt idx="1">
                  <c:v>35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Окажите посильную помощь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 и молодежь</c:v>
                </c:pt>
                <c:pt idx="1">
                  <c:v>Служащие</c:v>
                </c:pt>
                <c:pt idx="2">
                  <c:v>Пенсионеры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64</c:v>
                </c:pt>
                <c:pt idx="1">
                  <c:v>42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791488"/>
        <c:axId val="153801472"/>
        <c:axId val="0"/>
      </c:bar3DChart>
      <c:catAx>
        <c:axId val="15379148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801472"/>
        <c:crosses val="autoZero"/>
        <c:auto val="1"/>
        <c:lblAlgn val="ctr"/>
        <c:lblOffset val="100"/>
        <c:noMultiLvlLbl val="0"/>
      </c:catAx>
      <c:valAx>
        <c:axId val="1538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79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5719162517295"/>
          <c:y val="0.32215814778490431"/>
          <c:w val="0.286521825857733"/>
          <c:h val="0.3620256754948235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856984" cy="31927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IX муниципальная научно-практическая конференция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науку первые шаги»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«Проектирование 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отдыха 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территории села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Вторые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Тербуны 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Тербунского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Липецкой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«Естественные науки»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4509120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Болгова Ирина Владимировна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с. Вторые Тербуны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 2018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42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макет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50" y="479836"/>
            <a:ext cx="9157650" cy="601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20288"/>
            <a:ext cx="9268101" cy="64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02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564" y="25064"/>
            <a:ext cx="9198481" cy="657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8" y="0"/>
            <a:ext cx="9109922" cy="6554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29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«Отдыхаем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графии\2018\январь\P10805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69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79327"/>
            <a:ext cx="8229600" cy="16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Фотографии\2018\январь\XOvCjE03oL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1694" y="1052736"/>
            <a:ext cx="4479637" cy="565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83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0811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освоение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новых форм поиска, обработки и анализа информации;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привлечение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внимания к актуальным проблемам местного сообщества;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чувства гражданской инициативы и ответственности за социальную обстановку в своих территориях;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практического опыта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социально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значимой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деятельности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 взаимодействия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органами власти </a:t>
            </a:r>
            <a:r>
              <a:rPr lang="ru-RU" sz="2600" b="1" spc="-5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целях решения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актуальных социальных</a:t>
            </a:r>
            <a:r>
              <a:rPr lang="ru-RU" sz="2600" b="1" spc="-5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проблем;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профилактика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правонарушений и безнадзорности;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пропаганда </a:t>
            </a:r>
            <a:r>
              <a:rPr lang="ru-RU" sz="2600" b="1" spc="-5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здорового образа </a:t>
            </a:r>
            <a:r>
              <a:rPr lang="ru-RU" sz="2600" b="1" spc="-5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жизни и семейных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ценностей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высокого </a:t>
            </a:r>
            <a:r>
              <a:rPr lang="ru-RU" sz="2600" b="1" spc="-5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уровня социальной </a:t>
            </a:r>
            <a:r>
              <a:rPr lang="ru-RU" sz="2600" b="1" spc="-50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культуры;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облагораживание территории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села.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817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90872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ело Вторые Тербуны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sterbuny2.ucoz.org/DSC_0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0060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mory-map.prosv.ru/memorials/00/03/17/2/785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664" y="76470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624330.vk.me/v624330251/290c9/sdrlDvcbUt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438" y="770832"/>
            <a:ext cx="287981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hotos.wikimapia.org/p/00/03/50/61/04_bi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45675"/>
            <a:ext cx="3347864" cy="237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ayak-terbuny.ucoz.org/slide-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4960482"/>
            <a:ext cx="3707905" cy="1897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сайт школы\для ролика\школа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827" y="4618742"/>
            <a:ext cx="3358887" cy="223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://www.esosedi.ru/fiber/48004/fit/900x600/n_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330" y="2924944"/>
            <a:ext cx="3165165" cy="2110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www.unibo.ru/foto/message_fotos/543/5432935/foto_larges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828" y="2924944"/>
            <a:ext cx="2960502" cy="222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http://lukamor.ru/pics/rublenniy_kotedj000001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664" y="5117130"/>
            <a:ext cx="2398502" cy="179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8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64704"/>
          </a:xfrm>
        </p:spPr>
        <p:txBody>
          <a:bodyPr/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разработки и реализации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Определение темы и её актуальности через экскурсии по селу.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Социологический опрос жителей поселения.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Проведение первичного планирования зоны отдыха посредством рисунков учащихся «Как я представляю зону отдыха»	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Создание макета и плана будущей зоны отдыха	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Предварительная работа по расчистке территории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6. Определение круга социальных партнеров и получение их согласия	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7. Реализация проекта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47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75456"/>
          </a:xfrm>
        </p:spPr>
        <p:txBody>
          <a:bodyPr/>
          <a:lstStyle/>
          <a:p>
            <a:r>
              <a:rPr lang="ru-RU" sz="2200" dirty="0">
                <a:solidFill>
                  <a:srgbClr val="4F81BD">
                    <a:lumMod val="75000"/>
                  </a:srgb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Определение темы и её актуальности через экскурсии по селу.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824411/v824411056/8aeac/_msIbhZ7fq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1629/v841629056/5abee/BAXim4zYL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70538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40735/v840735056/45c72/5CSlHz97sD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2" y="3556931"/>
            <a:ext cx="2473650" cy="329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621701/v621701056/59717/8ygQepXOsJ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71767"/>
            <a:ext cx="3960439" cy="297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userapi.com/c841620/v841620056/5d1a8/V-Kg9YJ5ei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433" y="4195770"/>
            <a:ext cx="3527376" cy="264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98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22355"/>
              </p:ext>
            </p:extLst>
          </p:nvPr>
        </p:nvGraphicFramePr>
        <p:xfrm>
          <a:off x="4572000" y="169423"/>
          <a:ext cx="4464496" cy="204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6073423"/>
              </p:ext>
            </p:extLst>
          </p:nvPr>
        </p:nvGraphicFramePr>
        <p:xfrm>
          <a:off x="971600" y="2865563"/>
          <a:ext cx="633670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448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788"/>
            <a:ext cx="7715200" cy="8367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\2018\январь\1AOzixLj-b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932" y="660198"/>
            <a:ext cx="4128358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графии\2018\январь\Ct3VUBfoCL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8943" y="660198"/>
            <a:ext cx="3876235" cy="2912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графии\2018\январь\kJO2PvHEWA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932" y="3880015"/>
            <a:ext cx="4165540" cy="2977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графии\2018\январь\NACQW4ouE_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024" y="3976576"/>
            <a:ext cx="4077442" cy="289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графии\2018\январь\gsyH4nRugpU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9750" y="2189464"/>
            <a:ext cx="3709708" cy="2651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56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0"/>
            <a:ext cx="2314600" cy="76470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Макет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Фотографии\2018\январь\P10805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" y="3789040"/>
            <a:ext cx="3068542" cy="23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графии\2018\январь\P1080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767" y="3717032"/>
            <a:ext cx="3018233" cy="22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графии\2018\январь\P10805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458" y="1268760"/>
            <a:ext cx="3018233" cy="22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графии\2018\январь\P10805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-29980"/>
            <a:ext cx="2874293" cy="21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отографии\2018\январь\P10805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02" y="1268760"/>
            <a:ext cx="3101891" cy="23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графии\2018\январь\P108058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4581127"/>
            <a:ext cx="3312368" cy="217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Фотографии\2018\январь\P108058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144" y="2199749"/>
            <a:ext cx="3121314" cy="23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61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600" y="980728"/>
            <a:ext cx="9135045" cy="496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68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423</TotalTime>
  <Words>139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Задачи проекта: </vt:lpstr>
      <vt:lpstr>село Вторые Тербуны</vt:lpstr>
      <vt:lpstr>План разработки и реализации проекта</vt:lpstr>
      <vt:lpstr>Определение темы и её актуальности через экскурсии по селу.</vt:lpstr>
      <vt:lpstr>Презентация PowerPoint</vt:lpstr>
      <vt:lpstr>Рисунки</vt:lpstr>
      <vt:lpstr>Макет</vt:lpstr>
      <vt:lpstr>Презентация PowerPoint</vt:lpstr>
      <vt:lpstr>Презентация PowerPoint</vt:lpstr>
      <vt:lpstr>Презентация PowerPoint</vt:lpstr>
      <vt:lpstr>«Отдыхаем  вместе»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2018-01-18T17:48:49Z</dcterms:created>
  <dcterms:modified xsi:type="dcterms:W3CDTF">2018-03-25T17:52:36Z</dcterms:modified>
</cp:coreProperties>
</file>