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F15C3CB-CF9F-4084-9A41-4261D356D9C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258A23F-EAC4-4D9A-9B90-6B6C6201226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Проект «Вокруг меня»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517232"/>
            <a:ext cx="6400800" cy="122413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МБОУ «СШ №14» </a:t>
            </a:r>
            <a:r>
              <a:rPr lang="ru-RU" sz="2400" b="1" dirty="0" err="1" smtClean="0">
                <a:solidFill>
                  <a:srgbClr val="C00000"/>
                </a:solidFill>
              </a:rPr>
              <a:t>п.Прикубанский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2018г.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692695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Доброволец России – 2018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87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еленая Россия\P9260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1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зеленая Россия\P9260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зеленая Россия\P926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4623"/>
            <a:ext cx="6373837" cy="68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40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зеленая Россия\P9260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65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зеленая Россия\P9260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356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зеленая Россия\P9260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453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зеленая Россия\P9260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492896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Улыбающееся лицо 2"/>
          <p:cNvSpPr/>
          <p:nvPr/>
        </p:nvSpPr>
        <p:spPr>
          <a:xfrm>
            <a:off x="2771800" y="3861048"/>
            <a:ext cx="3672408" cy="2592288"/>
          </a:xfrm>
          <a:prstGeom prst="smileyF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21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</TotalTime>
  <Words>22</Words>
  <Application>Microsoft Office PowerPoint</Application>
  <PresentationFormat>Экран (4:3)</PresentationFormat>
  <Paragraphs>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Волна</vt:lpstr>
      <vt:lpstr>Проект «Вокруг меня»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«Вокруг меня»</dc:title>
  <dc:creator>user</dc:creator>
  <cp:lastModifiedBy>user</cp:lastModifiedBy>
  <cp:revision>2</cp:revision>
  <dcterms:created xsi:type="dcterms:W3CDTF">2018-06-06T08:09:18Z</dcterms:created>
  <dcterms:modified xsi:type="dcterms:W3CDTF">2018-06-06T08:21:48Z</dcterms:modified>
</cp:coreProperties>
</file>