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81" r:id="rId4"/>
    <p:sldId id="282" r:id="rId5"/>
    <p:sldId id="257" r:id="rId6"/>
    <p:sldId id="258" r:id="rId7"/>
    <p:sldId id="259" r:id="rId8"/>
    <p:sldId id="280" r:id="rId9"/>
    <p:sldId id="267" r:id="rId10"/>
    <p:sldId id="261" r:id="rId11"/>
    <p:sldId id="275" r:id="rId12"/>
    <p:sldId id="276" r:id="rId13"/>
    <p:sldId id="277" r:id="rId14"/>
    <p:sldId id="269" r:id="rId15"/>
    <p:sldId id="264" r:id="rId16"/>
    <p:sldId id="263" r:id="rId17"/>
    <p:sldId id="278" r:id="rId18"/>
    <p:sldId id="272" r:id="rId19"/>
    <p:sldId id="274" r:id="rId20"/>
    <p:sldId id="271" r:id="rId21"/>
    <p:sldId id="284" r:id="rId22"/>
    <p:sldId id="287" r:id="rId23"/>
    <p:sldId id="292" r:id="rId24"/>
    <p:sldId id="290" r:id="rId25"/>
    <p:sldId id="291" r:id="rId26"/>
    <p:sldId id="289" r:id="rId27"/>
    <p:sldId id="288" r:id="rId28"/>
    <p:sldId id="285" r:id="rId29"/>
    <p:sldId id="286" r:id="rId30"/>
    <p:sldId id="27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660"/>
  </p:normalViewPr>
  <p:slideViewPr>
    <p:cSldViewPr>
      <p:cViewPr varScale="1">
        <p:scale>
          <a:sx n="69" d="100"/>
          <a:sy n="69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61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78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5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0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9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1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8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41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74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6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9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45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60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92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12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0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74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0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74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2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&#1042;&#1080;&#1076;&#1077;&#1086;.avi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692696"/>
            <a:ext cx="7772400" cy="1470025"/>
          </a:xfrm>
        </p:spPr>
        <p:txBody>
          <a:bodyPr/>
          <a:lstStyle/>
          <a:p>
            <a:r>
              <a:rPr lang="ru-RU" b="1" dirty="0" smtClean="0"/>
              <a:t>Проект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060848"/>
            <a:ext cx="6400800" cy="17526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«Второе дыхание»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979712" y="3933056"/>
            <a:ext cx="6400800" cy="2088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Авторы – учащиеся </a:t>
            </a:r>
          </a:p>
          <a:p>
            <a:pPr algn="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МАОУ «Нежинский лицей Оренбургского района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  <a:p>
            <a:pPr algn="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Руководитель – Исмухамбетова А.Н., учитель русского языка и литературы, классный руководитель 9А класса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2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Задачи проекта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525658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-1890395" algn="l"/>
                <a:tab pos="228600" algn="l"/>
              </a:tabLst>
            </a:pPr>
            <a:r>
              <a:rPr lang="ru-RU" sz="3600" dirty="0">
                <a:latin typeface="Times New Roman"/>
                <a:ea typeface="Times New Roman"/>
                <a:cs typeface="Times New Roman"/>
              </a:rPr>
              <a:t>1) посетить педагогов-ветеранов с целью сбора информации о них;</a:t>
            </a:r>
            <a:endParaRPr lang="ru-RU" sz="3600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-1890395" algn="l"/>
                <a:tab pos="228600" algn="l"/>
              </a:tabLst>
            </a:pP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2</a:t>
            </a:r>
            <a:r>
              <a:rPr lang="ru-RU" sz="3600" dirty="0">
                <a:latin typeface="Times New Roman"/>
                <a:ea typeface="Times New Roman"/>
                <a:cs typeface="Times New Roman"/>
              </a:rPr>
              <a:t>) выявить их интересы и </a:t>
            </a: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предпочтения;</a:t>
            </a:r>
            <a:endParaRPr lang="ru-RU" sz="3600" dirty="0" smtClean="0"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-1890395" algn="l"/>
                <a:tab pos="228600" algn="l"/>
              </a:tabLst>
            </a:pP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3</a:t>
            </a:r>
            <a:r>
              <a:rPr lang="ru-RU" sz="3600" dirty="0">
                <a:latin typeface="Times New Roman"/>
                <a:ea typeface="Times New Roman"/>
                <a:cs typeface="Times New Roman"/>
              </a:rPr>
              <a:t>) создать условия для организации совместных встреч; </a:t>
            </a:r>
            <a:endParaRPr lang="ru-RU" sz="3600" dirty="0" smtClean="0"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-1890395" algn="l"/>
                <a:tab pos="228600" algn="l"/>
              </a:tabLst>
            </a:pP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4</a:t>
            </a:r>
            <a:r>
              <a:rPr lang="ru-RU" sz="3600" dirty="0">
                <a:latin typeface="Times New Roman"/>
                <a:ea typeface="Times New Roman"/>
                <a:cs typeface="Times New Roman"/>
              </a:rPr>
              <a:t>) сделать отчет о проделанной работе;</a:t>
            </a:r>
            <a:endParaRPr lang="ru-RU" sz="3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326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42617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Первый этап –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Подготовительный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-1890395" algn="l"/>
                <a:tab pos="228600" algn="l"/>
              </a:tabLst>
            </a:pPr>
            <a:endParaRPr lang="ru-RU" sz="3600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-1890395" algn="l"/>
                <a:tab pos="228600" algn="l"/>
              </a:tabLst>
            </a:pP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созданы  инициативные группы;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-1890395" algn="l"/>
                <a:tab pos="228600" algn="l"/>
              </a:tabLst>
            </a:pPr>
            <a:r>
              <a:rPr lang="ru-RU" sz="3600" dirty="0">
                <a:latin typeface="Times New Roman"/>
                <a:ea typeface="Times New Roman"/>
                <a:cs typeface="Times New Roman"/>
              </a:rPr>
              <a:t>с</a:t>
            </a: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оставили </a:t>
            </a:r>
            <a:r>
              <a:rPr lang="ru-RU" sz="3600" dirty="0">
                <a:latin typeface="Times New Roman"/>
                <a:ea typeface="Times New Roman"/>
                <a:cs typeface="Times New Roman"/>
              </a:rPr>
              <a:t>план </a:t>
            </a: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работы;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-1890395" algn="l"/>
                <a:tab pos="228600" algn="l"/>
              </a:tabLst>
            </a:pPr>
            <a:r>
              <a:rPr lang="ru-RU" sz="3600" dirty="0">
                <a:latin typeface="Times New Roman"/>
                <a:ea typeface="Times New Roman"/>
                <a:cs typeface="Times New Roman"/>
              </a:rPr>
              <a:t>с</a:t>
            </a: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бор информации;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-1890395" algn="l"/>
                <a:tab pos="228600" algn="l"/>
              </a:tabLst>
            </a:pPr>
            <a:r>
              <a:rPr lang="ru-RU" sz="3600" dirty="0">
                <a:latin typeface="Times New Roman"/>
                <a:ea typeface="Times New Roman"/>
                <a:cs typeface="Times New Roman"/>
              </a:rPr>
              <a:t>п</a:t>
            </a: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роинтервьюировали педагогов;</a:t>
            </a:r>
            <a:endParaRPr lang="ru-RU" sz="3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838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Э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тап 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обработки информации и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фиксирования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результатов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32856"/>
            <a:ext cx="8640960" cy="4536504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-1890395" algn="l"/>
                <a:tab pos="228600" algn="l"/>
              </a:tabLs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Фото и видеосъемка педагогов-ветеранов;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-1890395" algn="l"/>
                <a:tab pos="228600" algn="l"/>
              </a:tabLs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Монтаж фильмов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о жизни и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деятельности педагогов и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размещение их 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на школьном видеоканале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</a:rPr>
              <a:t>RiseGS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-1890395" algn="l"/>
                <a:tab pos="228600" algn="l"/>
              </a:tabLs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Оформление тематических стендов;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-1890395" algn="l"/>
                <a:tab pos="228600" algn="l"/>
              </a:tabLs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Публикация очерков, статей на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страницах своей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газеты;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56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6618" r="23831" b="7690"/>
          <a:stretch/>
        </p:blipFill>
        <p:spPr bwMode="auto">
          <a:xfrm rot="20438170">
            <a:off x="1146854" y="366061"/>
            <a:ext cx="4192080" cy="6115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9" t="6825" r="21619" b="7605"/>
          <a:stretch/>
        </p:blipFill>
        <p:spPr bwMode="auto">
          <a:xfrm>
            <a:off x="4355976" y="332656"/>
            <a:ext cx="4332564" cy="5874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3601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 Электронная газета «Лицеисты»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" r="11837" b="7589"/>
          <a:stretch/>
        </p:blipFill>
        <p:spPr bwMode="auto">
          <a:xfrm>
            <a:off x="571472" y="857208"/>
            <a:ext cx="8001056" cy="600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Зарегистрированный канал «</a:t>
            </a:r>
            <a:r>
              <a:rPr lang="en-US" b="1" dirty="0" err="1" smtClean="0"/>
              <a:t>RiseGS</a:t>
            </a:r>
            <a:r>
              <a:rPr lang="ru-RU" b="1" dirty="0" smtClean="0"/>
              <a:t>» на сайте </a:t>
            </a:r>
            <a:r>
              <a:rPr lang="en-US" b="1" dirty="0" smtClean="0"/>
              <a:t>YouTube</a:t>
            </a:r>
            <a:endParaRPr lang="ru-RU" dirty="0"/>
          </a:p>
        </p:txBody>
      </p:sp>
      <p:pic>
        <p:nvPicPr>
          <p:cNvPr id="4" name="Объект 2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7" y="1600200"/>
            <a:ext cx="8050085" cy="452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6815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Реализация проекта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8373616" cy="511256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-1890395" algn="l"/>
                <a:tab pos="228600" algn="l"/>
              </a:tabLst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Заседания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клуба «Второе дыхание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»:</a:t>
            </a:r>
            <a:r>
              <a:rPr lang="ru-RU" sz="3600" b="1" dirty="0" smtClean="0">
                <a:latin typeface="Times New Roman"/>
                <a:ea typeface="Times New Roman"/>
                <a:cs typeface="Times New Roman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-1890395" algn="l"/>
                <a:tab pos="228600" algn="l"/>
              </a:tabLst>
            </a:pPr>
            <a:r>
              <a:rPr lang="ru-RU" sz="3600" b="1" dirty="0" smtClean="0">
                <a:latin typeface="Times New Roman"/>
                <a:ea typeface="Times New Roman"/>
                <a:cs typeface="Times New Roman"/>
              </a:rPr>
              <a:t>литературные </a:t>
            </a:r>
            <a:r>
              <a:rPr lang="ru-RU" sz="3600" b="1" dirty="0">
                <a:latin typeface="Times New Roman"/>
                <a:ea typeface="Times New Roman"/>
                <a:cs typeface="Times New Roman"/>
              </a:rPr>
              <a:t>и диспут- гостиные</a:t>
            </a:r>
            <a:r>
              <a:rPr lang="ru-RU" sz="3600" b="1" dirty="0" smtClean="0">
                <a:latin typeface="Times New Roman"/>
                <a:ea typeface="Times New Roman"/>
                <a:cs typeface="Times New Roman"/>
              </a:rPr>
              <a:t>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-1890395" algn="l"/>
                <a:tab pos="228600" algn="l"/>
              </a:tabLst>
            </a:pPr>
            <a:r>
              <a:rPr lang="ru-RU" sz="3600" b="1" dirty="0" smtClean="0">
                <a:latin typeface="Times New Roman"/>
                <a:ea typeface="Times New Roman"/>
                <a:cs typeface="Times New Roman"/>
              </a:rPr>
              <a:t>творческие </a:t>
            </a:r>
            <a:r>
              <a:rPr lang="ru-RU" sz="3600" b="1" dirty="0">
                <a:latin typeface="Times New Roman"/>
                <a:ea typeface="Times New Roman"/>
                <a:cs typeface="Times New Roman"/>
              </a:rPr>
              <a:t>мастерские, </a:t>
            </a:r>
            <a:endParaRPr lang="ru-RU" sz="3600" b="1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-1890395" algn="l"/>
                <a:tab pos="228600" algn="l"/>
              </a:tabLst>
            </a:pPr>
            <a:r>
              <a:rPr lang="ru-RU" sz="3600" b="1" dirty="0" smtClean="0">
                <a:latin typeface="Times New Roman"/>
                <a:ea typeface="Times New Roman"/>
                <a:cs typeface="Times New Roman"/>
              </a:rPr>
              <a:t> мастер - </a:t>
            </a:r>
            <a:r>
              <a:rPr lang="ru-RU" sz="3600" b="1" dirty="0">
                <a:latin typeface="Times New Roman"/>
                <a:ea typeface="Times New Roman"/>
                <a:cs typeface="Times New Roman"/>
              </a:rPr>
              <a:t>классы</a:t>
            </a:r>
            <a:r>
              <a:rPr lang="ru-RU" sz="3600" b="1" dirty="0" smtClean="0">
                <a:latin typeface="Times New Roman"/>
                <a:ea typeface="Times New Roman"/>
                <a:cs typeface="Times New Roman"/>
              </a:rPr>
              <a:t>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-1890395" algn="l"/>
                <a:tab pos="228600" algn="l"/>
              </a:tabLst>
            </a:pPr>
            <a:r>
              <a:rPr lang="ru-RU" sz="36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>
                <a:latin typeface="Times New Roman"/>
                <a:ea typeface="Times New Roman"/>
                <a:cs typeface="Times New Roman"/>
              </a:rPr>
              <a:t>экскурсии и другое.</a:t>
            </a:r>
            <a:endParaRPr lang="ru-RU" sz="36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70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6927" t="4104" r="6516" b="7506"/>
          <a:stretch>
            <a:fillRect/>
          </a:stretch>
        </p:blipFill>
        <p:spPr bwMode="auto">
          <a:xfrm>
            <a:off x="251521" y="260648"/>
            <a:ext cx="5040560" cy="3763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8529637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157" r="20132" b="10031"/>
          <a:stretch>
            <a:fillRect/>
          </a:stretch>
        </p:blipFill>
        <p:spPr bwMode="auto">
          <a:xfrm>
            <a:off x="174034" y="188640"/>
            <a:ext cx="6362889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22703"/>
            <a:ext cx="6948264" cy="374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67" t="4104" r="6516" b="9084"/>
          <a:stretch>
            <a:fillRect/>
          </a:stretch>
        </p:blipFill>
        <p:spPr bwMode="auto">
          <a:xfrm>
            <a:off x="107504" y="188640"/>
            <a:ext cx="7077732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96019"/>
            <a:ext cx="6615807" cy="470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76373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Победитель конкурса социальных проектов в рамках программы </a:t>
            </a:r>
            <a:br>
              <a:rPr lang="ru-RU" b="1" dirty="0" smtClean="0"/>
            </a:br>
            <a:r>
              <a:rPr lang="ru-RU" b="1" dirty="0" smtClean="0"/>
              <a:t>«Активное поколение-2017»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06308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Благотворительного фонда Елены и Геннадия Тимченко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4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2017_09_15 маленький канон\IMG_02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" y="144558"/>
            <a:ext cx="8942732" cy="670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b="1" dirty="0" smtClean="0"/>
              <a:t>На молодежном конвенте «Крылья»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644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Проект Второе дыхание\Документы на 70 руб\ПРограммный отчет\IMG_04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04448" cy="573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Литературные гостиные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66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Проект Второе дыхание\Документы на 70 руб\ПРограммный отчет\IMG_0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596336" cy="569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Дискуссионные заседания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48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Мастер-класс «Шахматы»</a:t>
            </a:r>
            <a:endParaRPr lang="ru-RU" b="1" dirty="0"/>
          </a:p>
        </p:txBody>
      </p:sp>
      <p:pic>
        <p:nvPicPr>
          <p:cNvPr id="4098" name="Picture 2" descr="G:\Проект Второе дыхание\2017_12_14\IMG_08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147000" cy="54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8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black"/>
                </a:solidFill>
              </a:rPr>
              <a:t>Мастер-класс «Шахматы»</a:t>
            </a:r>
            <a:endParaRPr lang="ru-RU" dirty="0"/>
          </a:p>
        </p:txBody>
      </p:sp>
      <p:pic>
        <p:nvPicPr>
          <p:cNvPr id="3074" name="Picture 2" descr="G:\Проект Второе дыхание\2017_12_14\IMG_08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777686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78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Проект Второе дыхание\4 заседание\IMG_18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995"/>
            <a:ext cx="8892480" cy="59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335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За чашкой чая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182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Проект Второе дыхание\4 заседание\IMG_17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63" y="732656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Творческие встречи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951470"/>
              </p:ext>
            </p:extLst>
          </p:nvPr>
        </p:nvGraphicFramePr>
        <p:xfrm>
          <a:off x="10764688" y="4941168"/>
          <a:ext cx="825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Объект упаковщика для оболочки" showAsIcon="1" r:id="rId4" imgW="825840" imgH="685800" progId="Package">
                  <p:embed/>
                </p:oleObj>
              </mc:Choice>
              <mc:Fallback>
                <p:oleObj name="Объект упаковщика для оболочки" showAsIcon="1" r:id="rId4" imgW="8258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64688" y="4941168"/>
                        <a:ext cx="825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607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Результаты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      </a:t>
            </a:r>
            <a:r>
              <a:rPr lang="ru-RU" sz="3600" dirty="0" smtClean="0"/>
              <a:t>Отзыв </a:t>
            </a:r>
            <a:r>
              <a:rPr lang="ru-RU" sz="3600" dirty="0"/>
              <a:t>о деятельности клуба «Второе </a:t>
            </a:r>
            <a:r>
              <a:rPr lang="ru-RU" sz="3600" dirty="0" smtClean="0"/>
              <a:t>дыхание» </a:t>
            </a:r>
            <a:r>
              <a:rPr lang="ru-RU" sz="3600" b="1" dirty="0" smtClean="0"/>
              <a:t>Зинаиды Григорьевны </a:t>
            </a:r>
            <a:r>
              <a:rPr lang="ru-RU" sz="3600" b="1" dirty="0" err="1" smtClean="0"/>
              <a:t>Ярушиной</a:t>
            </a:r>
            <a:r>
              <a:rPr lang="ru-RU" sz="3600" b="1" dirty="0" smtClean="0"/>
              <a:t>, </a:t>
            </a:r>
            <a:r>
              <a:rPr lang="ru-RU" sz="3600" dirty="0" smtClean="0"/>
              <a:t>ветерана </a:t>
            </a:r>
            <a:r>
              <a:rPr lang="ru-RU" sz="3600" dirty="0"/>
              <a:t>педагогического труда, </a:t>
            </a:r>
            <a:r>
              <a:rPr lang="ru-RU" sz="3600" dirty="0" smtClean="0"/>
              <a:t>учителя </a:t>
            </a:r>
            <a:r>
              <a:rPr lang="ru-RU" sz="3600" dirty="0"/>
              <a:t>русского языка и </a:t>
            </a:r>
            <a:r>
              <a:rPr lang="ru-RU" sz="3600" dirty="0" smtClean="0"/>
              <a:t>литературы, активного члена клуба </a:t>
            </a:r>
            <a:r>
              <a:rPr lang="ru-RU" sz="3600" dirty="0"/>
              <a:t>«Второе </a:t>
            </a:r>
            <a:r>
              <a:rPr lang="ru-RU" sz="3600" dirty="0" smtClean="0"/>
              <a:t>дыхание» -</a:t>
            </a:r>
            <a:r>
              <a:rPr lang="ru-RU" sz="3600" b="1" dirty="0" smtClean="0"/>
              <a:t>стихотворение </a:t>
            </a:r>
            <a:r>
              <a:rPr lang="ru-RU" sz="3600" dirty="0" smtClean="0"/>
              <a:t>- </a:t>
            </a:r>
            <a:r>
              <a:rPr lang="ru-RU" sz="3600" dirty="0"/>
              <a:t>отзыв о нашей деятельности 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74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Результаты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600" dirty="0">
                <a:solidFill>
                  <a:prstClr val="black"/>
                </a:solidFill>
                <a:hlinkClick r:id="rId2" action="ppaction://hlinkfile"/>
              </a:rPr>
              <a:t>Отзыв </a:t>
            </a:r>
            <a:r>
              <a:rPr lang="ru-RU" sz="3600" dirty="0">
                <a:solidFill>
                  <a:prstClr val="black"/>
                </a:solidFill>
              </a:rPr>
              <a:t>о деятельности клуба «Второе дыхание» </a:t>
            </a:r>
            <a:r>
              <a:rPr lang="ru-RU" sz="3600" b="1" dirty="0" smtClean="0">
                <a:solidFill>
                  <a:prstClr val="black"/>
                </a:solidFill>
              </a:rPr>
              <a:t>Вершаденко Ивана Ивановича, </a:t>
            </a:r>
            <a:r>
              <a:rPr lang="ru-RU" sz="3600" dirty="0" smtClean="0">
                <a:solidFill>
                  <a:prstClr val="black"/>
                </a:solidFill>
              </a:rPr>
              <a:t>ветерана </a:t>
            </a:r>
            <a:r>
              <a:rPr lang="ru-RU" sz="3600" dirty="0">
                <a:solidFill>
                  <a:prstClr val="black"/>
                </a:solidFill>
              </a:rPr>
              <a:t>педагогического труда, </a:t>
            </a:r>
            <a:r>
              <a:rPr lang="ru-RU" sz="3600" dirty="0" smtClean="0">
                <a:solidFill>
                  <a:prstClr val="black"/>
                </a:solidFill>
              </a:rPr>
              <a:t>директора </a:t>
            </a:r>
            <a:r>
              <a:rPr lang="ru-RU" sz="3600" dirty="0" err="1" smtClean="0">
                <a:solidFill>
                  <a:prstClr val="black"/>
                </a:solidFill>
              </a:rPr>
              <a:t>Нежинской</a:t>
            </a:r>
            <a:r>
              <a:rPr lang="ru-RU" sz="3600" dirty="0" smtClean="0">
                <a:solidFill>
                  <a:prstClr val="black"/>
                </a:solidFill>
              </a:rPr>
              <a:t> школы, учителя истории и физкультуры.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7932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r>
              <a:rPr lang="ru-RU" sz="53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Спасибо за внимание!</a:t>
            </a:r>
            <a:endParaRPr lang="ru-RU" sz="53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861048"/>
            <a:ext cx="6400800" cy="17526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1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Программа малых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грантов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«Активное поколение» </a:t>
            </a:r>
            <a:endParaRPr lang="ru-RU" b="1" dirty="0" smtClean="0">
              <a:solidFill>
                <a:srgbClr val="333333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организована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Благотворительным </a:t>
            </a:r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фондом </a:t>
            </a:r>
            <a:endParaRPr lang="ru-RU" b="1" dirty="0" smtClean="0">
              <a:solidFill>
                <a:srgbClr val="333333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Хорошие истории» </a:t>
            </a:r>
            <a:endParaRPr lang="ru-RU" b="1" dirty="0" smtClean="0">
              <a:solidFill>
                <a:srgbClr val="333333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реализуется при финансовой поддержке </a:t>
            </a:r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Благотворительного фонда Елены и Геннадия </a:t>
            </a:r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Тимченко</a:t>
            </a:r>
            <a:r>
              <a:rPr lang="ru-RU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</a:br>
            <a:endParaRPr lang="ru-RU" sz="28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562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00200"/>
            <a:ext cx="835824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«Учитель! Сколько надо любви и огня», - жизненная позиция каждого педагога. 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t="14629" b="14629"/>
          <a:stretch/>
        </p:blipFill>
        <p:spPr bwMode="auto">
          <a:xfrm>
            <a:off x="0" y="404664"/>
            <a:ext cx="6120679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0" b="14429"/>
          <a:stretch/>
        </p:blipFill>
        <p:spPr bwMode="auto">
          <a:xfrm>
            <a:off x="3131840" y="3356992"/>
            <a:ext cx="594106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944115" cy="3371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24944"/>
            <a:ext cx="5943600" cy="3389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0259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14991" r="331" b="15011"/>
          <a:stretch/>
        </p:blipFill>
        <p:spPr bwMode="auto">
          <a:xfrm>
            <a:off x="107504" y="101998"/>
            <a:ext cx="553503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8" b="14664"/>
          <a:stretch/>
        </p:blipFill>
        <p:spPr bwMode="auto">
          <a:xfrm>
            <a:off x="3203848" y="3284984"/>
            <a:ext cx="5657453" cy="3214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81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4" t="6173" r="14007" b="7385"/>
          <a:stretch/>
        </p:blipFill>
        <p:spPr bwMode="auto">
          <a:xfrm>
            <a:off x="1285852" y="-1"/>
            <a:ext cx="7143800" cy="686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Цель проекта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-1890395" algn="l"/>
                <a:tab pos="228600" algn="l"/>
              </a:tabLs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Преодоление</a:t>
            </a:r>
            <a:r>
              <a:rPr lang="ru-RU" b="1" dirty="0" smtClean="0">
                <a:ea typeface="Times New Roman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изолированности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педагогов-пенсионеров, улучшение психологического климата во взаимоотношениях трех сторон: учащихся, учителей и пенсионеров лицея,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развитие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чувства значимости у пожилых людей, поддержка жизненного интереса.</a:t>
            </a:r>
            <a:endParaRPr lang="ru-RU" b="1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1745</TotalTime>
  <Words>340</Words>
  <Application>Microsoft Office PowerPoint</Application>
  <PresentationFormat>Экран (4:3)</PresentationFormat>
  <Paragraphs>52</Paragraphs>
  <Slides>29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Тема Office</vt:lpstr>
      <vt:lpstr>1_Тема Office</vt:lpstr>
      <vt:lpstr>Объект упаковщика для оболочки</vt:lpstr>
      <vt:lpstr>Проект</vt:lpstr>
      <vt:lpstr>Победитель конкурса социальных проектов в рамках программы  «Активное поколение-2017»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проекта</vt:lpstr>
      <vt:lpstr>Задачи проекта</vt:lpstr>
      <vt:lpstr> Первый этап – Подготовительный </vt:lpstr>
      <vt:lpstr>Этап  обработки информации и фиксирования результатов</vt:lpstr>
      <vt:lpstr>Презентация PowerPoint</vt:lpstr>
      <vt:lpstr> Электронная газета «Лицеисты»  </vt:lpstr>
      <vt:lpstr>Зарегистрированный канал «RiseGS» на сайте YouTube</vt:lpstr>
      <vt:lpstr>Реализация проекта</vt:lpstr>
      <vt:lpstr>Презентация PowerPoint</vt:lpstr>
      <vt:lpstr>Презентация PowerPoint</vt:lpstr>
      <vt:lpstr>Презентация PowerPoint</vt:lpstr>
      <vt:lpstr>На молодежном конвенте «Крылья»</vt:lpstr>
      <vt:lpstr>Литературные гостиные</vt:lpstr>
      <vt:lpstr>Дискуссионные заседания</vt:lpstr>
      <vt:lpstr>Мастер-класс «Шахматы»</vt:lpstr>
      <vt:lpstr>Мастер-класс «Шахматы»</vt:lpstr>
      <vt:lpstr>За чашкой чая</vt:lpstr>
      <vt:lpstr>Творческие встречи</vt:lpstr>
      <vt:lpstr>Результаты</vt:lpstr>
      <vt:lpstr>Результаты</vt:lpstr>
      <vt:lpstr> 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dc:creator>Алтыншаш</dc:creator>
  <cp:lastModifiedBy>Алтыншаш</cp:lastModifiedBy>
  <cp:revision>29</cp:revision>
  <dcterms:created xsi:type="dcterms:W3CDTF">2017-09-11T17:50:53Z</dcterms:created>
  <dcterms:modified xsi:type="dcterms:W3CDTF">2018-04-24T17:29:30Z</dcterms:modified>
</cp:coreProperties>
</file>