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9" r:id="rId5"/>
    <p:sldId id="261" r:id="rId6"/>
    <p:sldId id="259" r:id="rId7"/>
    <p:sldId id="260" r:id="rId8"/>
    <p:sldId id="268" r:id="rId9"/>
    <p:sldId id="27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13B3-CA8C-4AC0-9E77-5DC22F72FA22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5B3F-6818-45D2-BA72-EC9AAE7D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5B3F-6818-45D2-BA72-EC9AAE7DC1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4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5B3F-6818-45D2-BA72-EC9AAE7DC1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6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9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6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1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3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E7CCB-B79B-4B24-A13C-548531158621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EF17-16B8-4E22-830C-50E67B21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404" y="159591"/>
            <a:ext cx="9992264" cy="334704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 «Радуга добра»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" y="3474288"/>
            <a:ext cx="6356230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71" y="2434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учреждении сформированы добровольческие объединения: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09" y="1569004"/>
            <a:ext cx="11913078" cy="46079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1.Волонтерское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ветеранов социальной отрасли «Дорогою добра»;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Общественное объединение «Волонтеры серебряного возраста»;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Корпоративное добровольческое объединение «Светлана»;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Волонтерское объединение, основанное на взаимодействии с привлеченными волонтерами  «Алые паруса».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5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объединение ветеранов социальной отрасли «Дорогою добра»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77" y="1690688"/>
            <a:ext cx="3206871" cy="2671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65" y="1690688"/>
            <a:ext cx="3317035" cy="2671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657" y="2241739"/>
            <a:ext cx="4241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БУ «Ханты – Мансийский комплексный центр социального обслуживания населения» посетили детей из БУ «Ханты – Мансийский реабилитационный центр для детей и подростков с ограниченными возможностями».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407" y="5149404"/>
            <a:ext cx="5164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проводили в преддверии Светлого праздника Пасхи. Детям рассказали о пасхальных традициях в православной культуре и о том, что этот праздник посвящен Воскресению Иисуса Христа.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5820" y="4721945"/>
            <a:ext cx="5117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прочтения стихов об этом празднике волонтеры вместе с детьми приступили к декорированию яйца. Ребята очень увлеченно трудились над украшением главного символа пасхального праздника, и каждый самостоятельно определял, каким оно будет, какие краски использовать.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занятия у всех ребят получились великолепные пасхальные сувениры, которые они подарят своим близким и родным.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«Волонтеры серебряного возраста»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" y="1471882"/>
            <a:ext cx="3900250" cy="2600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50" y="1486488"/>
            <a:ext cx="3878341" cy="2585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43812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инальный этап Гражданского форума общественного согласия. Участниками данного форума стали более 700 инициативных граждан, которые представили свои проекты и идеи.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30421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такое значительное для округа событие невозможно представить без волонтёров, которые под руководством организаторов и кураторов обеспечивали работу секций, а также выполняли различные поручения, направленные на создание комфортных условий для участников Форума.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2873" y="1471882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частью сплоченной команды добровольцев представилась возможность специалистам и волонтёрам «серебряного возраста» БУ «Ханты – Мансийский комплексный центр социального обслуживания населения».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8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добровольческое объединение «Светлана»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1704908"/>
            <a:ext cx="3393473" cy="2418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63" y="1690688"/>
            <a:ext cx="3965874" cy="241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1" y="1697798"/>
            <a:ext cx="3744703" cy="2432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2218" y="4696105"/>
            <a:ext cx="4815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опрос горожан «Библиотека будущего – это…», а также помогали на тематических площадках, работа на которых проходила одновременно в течение всего фестиваля.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5" y="42673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«PROДОБРО» на площадке Музея Природы и Человека прошел региональный фестиваль «Читающая Югра».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815" y="510367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 о взаимодействии с БУ «Государственная библиотека Югры», сотрудники и получатели социальных услуг БУ «Ханты-Мансийский комплексный центр социального обслуживания населения» поучаствовали в данном мероприятии в качестве волонтёров.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объединение, основанное на взаимодействии с привлеченными волонтерами 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«Алые паруса»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2" y="1690688"/>
            <a:ext cx="3500413" cy="23336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77" y="1690688"/>
            <a:ext cx="3487093" cy="4649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524" y="1656093"/>
            <a:ext cx="4036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и 8 мая сотрудники «Ханты-Мансийского комплексного центра социального обслуживания населения» поздравили 27 инвалидов и ветеранов Великой Отечественной войны, тружеников тыла с Днем Победы с выездом на дом и вручили от имени Губернатора Ханты-Мансийского автономного округа – Югры Н.В. Комаровой подарки и цветы людям, приблизившим своим трудом Великую Победу. Данные граждане являются получателями социальных услуг учреждения, но по состоянию здоровья не имеют возможности посетить торжественные мероприятия и возложить цветы к мемориалу в парке Победы.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162" y="4764636"/>
            <a:ext cx="4045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радость Победы в эти дни им помогли волонтеры: представители волонтерского движения «Новая волна» а также волонтеры Технолого-педагогического колледжа, придя на дом с поздравлениями и чувством глубокой благодарности за счастливую и мирную жизнь.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2" y="-1107281"/>
            <a:ext cx="12235132" cy="81035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-992038"/>
            <a:ext cx="11740551" cy="5978708"/>
          </a:xfrm>
        </p:spPr>
        <p:txBody>
          <a:bodyPr>
            <a:normAutofit lnSpcReduction="10000"/>
          </a:bodyPr>
          <a:lstStyle/>
          <a:p>
            <a:pPr marL="0" indent="0" algn="ctr" hangingPunct="0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 algn="ctr" hangingPunc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endParaRPr lang="ru-RU" dirty="0" smtClean="0"/>
          </a:p>
          <a:p>
            <a:pPr marL="514350" indent="-514350" hangingPunct="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добровольческих объединений, граждан, желающих оказывать помощь, нуждающимся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hangingPunct="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оказываемой помощи нуждающимся категориям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привлечения волонтеров к оказанию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marL="514350" indent="-514350" hangingPunct="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граждан, нуждающихся в оказание помощи и оказание помощи используя возможности разных волонтерских объединений и групп, существующих на территории города Ханты-Мансийска и Ханты-Мансийского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995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2" y="0"/>
            <a:ext cx="122351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37" y="1169580"/>
            <a:ext cx="11408735" cy="5316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-организовать информационную кампанию с целью ознакомления всех заинтересованных сторон об организуемой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-повысить у волонтеров уровень компетенций, необходимых для оказания помощи нуждающимся;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-сформировать систему взаимодействия с социальными партнерами для оказания необходимой помощи отдельным категориям граждан.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-обеспечить координацию и сопровождение деятельности волонтеров при оказании помощи нуждающимся;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-оказать практическую помощь нуждающимся гражданам.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-проанализировать эффективность реализации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6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1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10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6823" y="1187672"/>
            <a:ext cx="10985205" cy="53938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граждане, желающие оказывать помощь нуждающимся категориям граждан;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отдельные категории граждан, нуждающиеся в помощи волонтеров, в том числе: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-семьи, имеющие детей (семьи в социально опасном положении, имеющие детей с особенностями развития, испытывающие трудности в воспитании, замещающие, многодетные, неполные семьи (одинокие мать, отец);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возраста, в том числе ветераны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71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сроки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39" y="966158"/>
            <a:ext cx="11706045" cy="521080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организационный.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организационного этапа – 2 месяца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(май-июнь 2018 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практический.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практического этапа – 6 месяцев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(июль-декабрь 2018 г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аналитический.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аналитического этапа – 2 месяца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(январь-февраль 2019г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аналитическом этапе осуществляется оценка эффективности реализации программы, освещение опыта.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281"/>
            <a:ext cx="12192000" cy="7965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66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77" y="983411"/>
            <a:ext cx="11499012" cy="4244646"/>
          </a:xfrm>
        </p:spPr>
        <p:txBody>
          <a:bodyPr>
            <a:normAutofit/>
          </a:bodyPr>
          <a:lstStyle/>
          <a:p>
            <a:pPr hangingPunct="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интервьюирование, диагностика, практическое занятие,  консультирование,  беседа,  опрос,  присмотр,  уход, сопровождение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формы работы: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семинар-практикум, семинар, практикум, тематическая лекция,  досуговые мероприятия, акция, конкурс, встреча, круглый стол, дискуссия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936" y="7182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828136"/>
            <a:ext cx="11809562" cy="5745192"/>
          </a:xfrm>
        </p:spPr>
        <p:txBody>
          <a:bodyPr>
            <a:normAutofit lnSpcReduction="10000"/>
          </a:bodyPr>
          <a:lstStyle/>
          <a:p>
            <a:pPr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(планирование, информирование, координирование);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-исследовательские (анализ документации, наблюдение (прямое и косвенное), интервьюирование, беседа, анкетирование);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-практические (лекции, методы активного социально-психологического обучения взрослых, практические занятия (индивидуальные и групповые), методы организации досуговых мероприятий, наблюдение, беседы, опрос, консультирование, методы контроля и улучшения эмоционального состояния, социально-экономические методы, методы воспитания (убеждение, внушение, поощрение, порицание, требование, метод формирования перспективы, задания, упражнения, игровые методы), обучение, метод оказания бытовой помощи, спортивно-оздоровительные методы и др.);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аналитические (анализ эффективности деятельности, обобщение, публикации и выступления по результатам проведенной работы).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9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562" y="80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в рамках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нескольким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293962"/>
            <a:ext cx="11706045" cy="48830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семьям, имеющим детей (семьи в социально-опасном положении, имеющие детей с особенностями развития, испытывающие трудности в воспитании, замещающие, многодетные, неполные семьи (одинокие мать, отец);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инвалидам молодого возраста;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гражданам пожилого возраста, в том числе ветеранам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8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939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проделанной работы: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114424"/>
            <a:ext cx="11610975" cy="534352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запросов граждан нуждающихся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добровольцами (волонтерами) морального удовлетворения, чувства исполненного гражданского долга помощи другим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пространство направленное на решение социальных проблем граждан путем привлечения новых групп волонтеров;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распределение ресурсов в одном центре.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семей получивших помощь возрастет до 70 человек (декабрь 2018 г);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добровольцев (волонтеров), позволит оказывать помощь качественно;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добровольческих объединений, из числа заинтересованных граждан, желающих оказывать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206309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1106</Words>
  <Application>Microsoft Office PowerPoint</Application>
  <PresentationFormat>Широкоэкранный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Реализация проекта  волонтерский центр  «Радуга добра» </vt:lpstr>
      <vt:lpstr>Презентация PowerPoint</vt:lpstr>
      <vt:lpstr>Задачи проекта: </vt:lpstr>
      <vt:lpstr>Целевая группа:</vt:lpstr>
      <vt:lpstr>Этапы и сроки реализации проекта: </vt:lpstr>
      <vt:lpstr>Формы работы: </vt:lpstr>
      <vt:lpstr>Методы работы: </vt:lpstr>
      <vt:lpstr>Деятельность волонтеров в рамках проекта осуществляется по нескольким направлениям:</vt:lpstr>
      <vt:lpstr>Ожидаемый результат проделанной работы:</vt:lpstr>
      <vt:lpstr>В нашем учреждении сформированы добровольческие объединения: </vt:lpstr>
      <vt:lpstr>Волонтерское объединение ветеранов социальной отрасли «Дорогою добра» </vt:lpstr>
      <vt:lpstr>Общественное объединение «Волонтеры серебряного возраста» </vt:lpstr>
      <vt:lpstr>Корпоративное добровольческое объединение «Светлана» </vt:lpstr>
      <vt:lpstr>Волонтерское объединение, основанное на взаимодействии с привлеченными волонтерами   «Алые паруса»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оказания помощи волонтерам, нуждающимся категориям граждан  Бюджетного учреждения Ханты-мансийского автономного округа – Югры «Ханты-Мансийский комплексный центр социального обслуживания населения»  </dc:title>
  <dc:creator>SP1</dc:creator>
  <cp:lastModifiedBy>SP1</cp:lastModifiedBy>
  <cp:revision>19</cp:revision>
  <dcterms:created xsi:type="dcterms:W3CDTF">2018-06-29T07:32:06Z</dcterms:created>
  <dcterms:modified xsi:type="dcterms:W3CDTF">2018-07-13T04:07:12Z</dcterms:modified>
</cp:coreProperties>
</file>