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9" r:id="rId4"/>
    <p:sldId id="260" r:id="rId5"/>
    <p:sldId id="261" r:id="rId6"/>
    <p:sldId id="263" r:id="rId7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6" autoAdjust="0"/>
    <p:restoredTop sz="94660"/>
  </p:normalViewPr>
  <p:slideViewPr>
    <p:cSldViewPr>
      <p:cViewPr varScale="1">
        <p:scale>
          <a:sx n="64" d="100"/>
          <a:sy n="64" d="100"/>
        </p:scale>
        <p:origin x="-148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B3B70-2CD4-4A4E-A0D9-DC25F9EC88CC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9DF32-AF08-4E4B-99B5-3AB112FAA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8492-B60E-4A2D-8748-2B3D3376363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E92D-6C3A-4948-B05F-B1708662D5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«Гвоздика Памяти»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836234/v836234461/2013d/YHmzXGxNS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286364" cy="704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«КРАСНАЯ ГВОЗДИКА» - всенародный символ памяти павшим героям и благодарности ветеранам боевых действий, которые сражались за наше Отечество.</a:t>
            </a:r>
          </a:p>
          <a:p>
            <a:pPr>
              <a:buNone/>
            </a:pPr>
            <a:r>
              <a:rPr lang="ru-RU" dirty="0" smtClean="0"/>
              <a:t>18 января 2018 года состоялась районная акция </a:t>
            </a:r>
            <a:r>
              <a:rPr lang="ru-RU" b="1" dirty="0" smtClean="0"/>
              <a:t>«Гвоздика Памяти», приуроченная к 75-летию прорыва блокады Ленинграда.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s://pp.userapi.com/c637326/v637326461/34c54/y801ZjPua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1617"/>
            <a:ext cx="4286248" cy="2856383"/>
          </a:xfrm>
          <a:prstGeom prst="rect">
            <a:avLst/>
          </a:prstGeom>
          <a:noFill/>
        </p:spPr>
      </p:pic>
      <p:pic>
        <p:nvPicPr>
          <p:cNvPr id="6" name="Picture 2" descr="https://pp.userapi.com/c637326/v637326461/34dfc/OHLmmg1K8u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99224"/>
            <a:ext cx="4289840" cy="285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Гвоздика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Формирование у школьников чувства патриотизма.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активизировать интерес жителей и гостей района, к памятным местам и событиям Блокады Ленинграда и Великой Отечественной войны.</a:t>
            </a:r>
          </a:p>
          <a:p>
            <a:pPr lvl="0"/>
            <a:r>
              <a:rPr lang="ru-RU" dirty="0" smtClean="0"/>
              <a:t>вовлечение школьников Московского района в организацию патриотической акции через социальное взаимодействие;</a:t>
            </a:r>
          </a:p>
          <a:p>
            <a:pPr lvl="0"/>
            <a:r>
              <a:rPr lang="ru-RU" dirty="0" smtClean="0"/>
              <a:t>способствовать накоплению школьниками личного опыта организации добровольческих акций.</a:t>
            </a:r>
          </a:p>
          <a:p>
            <a:pPr lvl="0"/>
            <a:r>
              <a:rPr lang="ru-RU" dirty="0" smtClean="0"/>
              <a:t>содействовать формированию идеалов самоотверженного и бескорыстного служения Отечеству.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.userapi.com/c637326/v637326461/35030/5XHPqONeKx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522877"/>
          </a:xfrm>
          <a:prstGeom prst="rect">
            <a:avLst/>
          </a:prstGeom>
          <a:noFill/>
        </p:spPr>
      </p:pic>
      <p:pic>
        <p:nvPicPr>
          <p:cNvPr id="5" name="Picture 2" descr="https://pp.userapi.com/c637326/v637326461/3509e/tMmy-Vsawz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3" y="3715956"/>
            <a:ext cx="4714907" cy="3142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Гвоздика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В школах Московского района был оформлен  «УГОЛОК ПАМЯТИ»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Заранее вывешены объявления об акции на информационные стенды и в социальных сетях, Установлены вазы для гвоздик. В холлах показывали фильмы или презентации про День прорыва Блокады.</a:t>
            </a:r>
          </a:p>
          <a:p>
            <a:pPr>
              <a:buNone/>
            </a:pPr>
            <a:r>
              <a:rPr lang="ru-RU" dirty="0" smtClean="0"/>
              <a:t>Затем Активисты и волонтёры школ несли все собранные гвоздики к Монументу Героическим защитникам Ленинграда на Площадь Победы. Возлагали цветы к скульптурной группе «Блокада».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p.userapi.com/c637326/v637326461/351b6/1w87hpt3W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2"/>
            <a:ext cx="911186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«Гвоздика Памяти»</vt:lpstr>
      <vt:lpstr>Слайд 2</vt:lpstr>
      <vt:lpstr>Гвоздика Памяти</vt:lpstr>
      <vt:lpstr>Слайд 4</vt:lpstr>
      <vt:lpstr>Гвоздика Памяти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2017-12-14T08:12:59Z</dcterms:created>
  <dcterms:modified xsi:type="dcterms:W3CDTF">2018-07-05T09:24:42Z</dcterms:modified>
</cp:coreProperties>
</file>