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15370" cy="990600"/>
          </a:xfrm>
        </p:spPr>
        <p:txBody>
          <a:bodyPr>
            <a:noAutofit/>
          </a:bodyPr>
          <a:lstStyle/>
          <a:p>
            <a:pPr algn="ctr" fontAlgn="base"/>
            <a:r>
              <a:rPr lang="ru-RU" sz="2000" b="1" dirty="0" smtClean="0"/>
              <a:t>Муниципальное бюджетное общеобразовательное учреждение </a:t>
            </a:r>
            <a:br>
              <a:rPr lang="ru-RU" sz="2000" b="1" dirty="0" smtClean="0"/>
            </a:br>
            <a:r>
              <a:rPr lang="ru-RU" sz="2000" b="1" dirty="0" smtClean="0"/>
              <a:t>«Ровеньская средняя общеобразовательная школа</a:t>
            </a:r>
            <a:br>
              <a:rPr lang="ru-RU" sz="2000" b="1" dirty="0" smtClean="0"/>
            </a:br>
            <a:r>
              <a:rPr lang="ru-RU" sz="2000" b="1" dirty="0" smtClean="0"/>
              <a:t> с углубленным изучением отдельных предметов</a:t>
            </a:r>
            <a:br>
              <a:rPr lang="ru-RU" sz="2000" b="1" dirty="0" smtClean="0"/>
            </a:br>
            <a:r>
              <a:rPr lang="ru-RU" sz="2000" b="1" dirty="0" smtClean="0"/>
              <a:t>Ровеньского района Белгородской области»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6400800" cy="1752600"/>
          </a:xfrm>
        </p:spPr>
        <p:txBody>
          <a:bodyPr/>
          <a:lstStyle/>
          <a:p>
            <a:pPr fontAlgn="base"/>
            <a:r>
              <a:rPr lang="ru-RU" sz="4800" b="1" dirty="0">
                <a:solidFill>
                  <a:srgbClr val="C00000"/>
                </a:solidFill>
              </a:rPr>
              <a:t>Социальный проект </a:t>
            </a:r>
            <a:endParaRPr lang="ru-RU" sz="4800" dirty="0">
              <a:solidFill>
                <a:srgbClr val="C00000"/>
              </a:solidFill>
            </a:endParaRPr>
          </a:p>
          <a:p>
            <a:pPr fontAlgn="base"/>
            <a:r>
              <a:rPr lang="ru-RU" sz="4800" b="1" dirty="0">
                <a:solidFill>
                  <a:srgbClr val="C00000"/>
                </a:solidFill>
              </a:rPr>
              <a:t>«ДАРИ ДОБРО»</a:t>
            </a:r>
            <a:endParaRPr lang="ru-RU" sz="4800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Documents and Settings\Администратор\Рабочий стол\Добро)\25042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49657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Акция «День героев Отечества»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D:\вожатые диск D\фотоальбом\День героев Отечества\Акция День героев отечества 2016\IMG_38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207834" cy="540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Акция «Веселые вечера»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Documents and Settings\Яна\Рабочий стол\Дарите щедро добро\Изображение 0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142984"/>
            <a:ext cx="471490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Акция «Переменка»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вожатые диск D\фотоальбом\Музыка на переменах\IMG_0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09"/>
            <a:ext cx="8001055" cy="600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Акция «Письмо солдату»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вожатые диск D\фотоальбом\Акция письмо победы\DSCN06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7429552" cy="557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Акция «Великая Победа»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D:\вожатые диск D\фотоальбом\Акция день неизвестного солдата 2016\IMG_20161203_112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714776" cy="5464786"/>
          </a:xfrm>
          <a:prstGeom prst="rect">
            <a:avLst/>
          </a:prstGeom>
          <a:noFill/>
        </p:spPr>
      </p:pic>
      <p:pic>
        <p:nvPicPr>
          <p:cNvPr id="7171" name="Picture 3" descr="D:\вожатые диск D\фотоальбом\Акция день неизвестного солдата 2016\IMG_20161203_112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23921"/>
            <a:ext cx="4072390" cy="5429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Направление «Милосердие»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685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Акция «Дорога добра»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D:\вожатые диск D\фотоальбом\Школьные вечера\2016-2017\Посвящение в старшеклассники\IMG_36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17192"/>
            <a:ext cx="7120352" cy="534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Акция «Ветеран живет рядом»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18" name="Picture 2" descr="D:\вожатые диск D\фотоальбом\9 мая\2016\4 мая помощь Сухомлиновой Н.В. волонтёрами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Акция «Тепло»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Акция «Мягкое сердце»</a:t>
            </a:r>
            <a:endParaRPr lang="ru-RU" dirty="0"/>
          </a:p>
        </p:txBody>
      </p:sp>
      <p:pic>
        <p:nvPicPr>
          <p:cNvPr id="10242" name="Picture 2" descr="D:\вожатые диск D\фотоальбом\День позитива\IMG_34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424" r="890"/>
          <a:stretch>
            <a:fillRect/>
          </a:stretch>
        </p:blipFill>
        <p:spPr bwMode="auto">
          <a:xfrm>
            <a:off x="928662" y="1643050"/>
            <a:ext cx="7286676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Ожидаемые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/>
          <a:lstStyle/>
          <a:p>
            <a:r>
              <a:rPr lang="ru-RU" dirty="0" smtClean="0"/>
              <a:t>от участников проекта будет исходить инициатива по его продолжению; </a:t>
            </a:r>
          </a:p>
          <a:p>
            <a:r>
              <a:rPr lang="ru-RU" dirty="0" smtClean="0"/>
              <a:t>повысится уровень сознательного поведения и соблюдение социальных правил поведения в обществе;</a:t>
            </a:r>
          </a:p>
          <a:p>
            <a:r>
              <a:rPr lang="ru-RU" dirty="0" smtClean="0"/>
              <a:t>расширится число социальных партнеров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Дальнейшая реализация проекта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Дальнейшая реализация состоит в том, чтобы продолжить проведение данных акций в нашей школе и за ее пределами. Сделать их традиционными мероприятиями в течение учебного года. Увеличить количество волонтеров, готовых прийти на помощь другим людям и </a:t>
            </a:r>
            <a:r>
              <a:rPr lang="ru-RU" dirty="0" err="1" smtClean="0"/>
              <a:t>участвоватььв</a:t>
            </a:r>
            <a:r>
              <a:rPr lang="ru-RU" dirty="0" smtClean="0"/>
              <a:t> реализации проекта «Дари добро».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Администратор\Рабочий стол\Добро)\25042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0"/>
            <a:ext cx="8229600" cy="6126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«ХОЧЕШЬ БЫТЬ СЧАСТЛИВЫМ –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ВЫУЧИСЬ СПЕРВА СОСТРАДАТЬ »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i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		И.С. Тургенев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</a:rPr>
              <a:t>Спасибо за внимание!</a:t>
            </a:r>
            <a:br>
              <a:rPr lang="ru-RU" sz="6000" b="1" dirty="0" smtClean="0">
                <a:solidFill>
                  <a:srgbClr val="0000FF"/>
                </a:solidFill>
              </a:rPr>
            </a:br>
            <a:endParaRPr lang="ru-RU" sz="6000" dirty="0"/>
          </a:p>
        </p:txBody>
      </p:sp>
      <p:pic>
        <p:nvPicPr>
          <p:cNvPr id="4" name="Picture 8" descr="F:\Вожатые\Фотоальбом 2\Школа новая летняя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868060" cy="515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286544"/>
          </a:xfrm>
        </p:spPr>
        <p:txBody>
          <a:bodyPr/>
          <a:lstStyle/>
          <a:p>
            <a:pPr algn="ctr" fontAlgn="base">
              <a:buNone/>
            </a:pPr>
            <a:r>
              <a:rPr lang="ru-RU" sz="9600" b="1" dirty="0"/>
              <a:t>Цель</a:t>
            </a:r>
            <a:endParaRPr lang="ru-RU" sz="9600" dirty="0"/>
          </a:p>
          <a:p>
            <a:pPr algn="just" fontAlgn="base"/>
            <a:r>
              <a:rPr lang="ru-RU" sz="4400" dirty="0"/>
              <a:t>Формирование чувств милосердия, отзывчивости, сострадания к людям путем вовлечения в социально-значимые дела по оказанию прямой практической помощи.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>Задачи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86412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sz="3900" dirty="0" smtClean="0"/>
              <a:t>1.Развивать </a:t>
            </a:r>
            <a:r>
              <a:rPr lang="ru-RU" sz="3900" dirty="0"/>
              <a:t>мотивацию к социально-активной деятельности;</a:t>
            </a:r>
          </a:p>
          <a:p>
            <a:pPr fontAlgn="base">
              <a:buNone/>
            </a:pPr>
            <a:r>
              <a:rPr lang="ru-RU" sz="3900" dirty="0"/>
              <a:t>2. Воспитывать у учащихся чувство гражданского долга, патриотизма;</a:t>
            </a:r>
          </a:p>
          <a:p>
            <a:pPr fontAlgn="base">
              <a:buNone/>
            </a:pPr>
            <a:r>
              <a:rPr lang="ru-RU" sz="3900" dirty="0"/>
              <a:t>3.Формировать умения адаптироваться в </a:t>
            </a:r>
            <a:r>
              <a:rPr lang="ru-RU" sz="3900" dirty="0" err="1"/>
              <a:t>социокультурном</a:t>
            </a:r>
            <a:r>
              <a:rPr lang="ru-RU" sz="3900" dirty="0"/>
              <a:t> пространстве, развивая морально-волевые качества;</a:t>
            </a:r>
          </a:p>
          <a:p>
            <a:pPr fontAlgn="base">
              <a:buNone/>
            </a:pPr>
            <a:r>
              <a:rPr lang="ru-RU" sz="3900" dirty="0"/>
              <a:t>4. Воспитывать чувство ответственности за каждый свой поступок по отношению к людям, нуждающимся в помощи.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Целевая аудитория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endParaRPr lang="ru-RU" dirty="0" smtClean="0"/>
          </a:p>
          <a:p>
            <a:pPr lvl="0" fontAlgn="base"/>
            <a:r>
              <a:rPr lang="ru-RU" sz="3300" dirty="0" smtClean="0"/>
              <a:t>ветераны ВОВ;</a:t>
            </a:r>
          </a:p>
          <a:p>
            <a:pPr lvl="0" fontAlgn="base"/>
            <a:r>
              <a:rPr lang="ru-RU" sz="3300" dirty="0" smtClean="0"/>
              <a:t>воспитанники Ровеньского центра развития и социализации ребенка имени Российского детского фонда;</a:t>
            </a:r>
          </a:p>
          <a:p>
            <a:pPr lvl="0" fontAlgn="base"/>
            <a:r>
              <a:rPr lang="ru-RU" sz="3300" dirty="0" smtClean="0"/>
              <a:t>дети из малообеспеченных семей;</a:t>
            </a:r>
          </a:p>
          <a:p>
            <a:pPr lvl="0" fontAlgn="base"/>
            <a:r>
              <a:rPr lang="ru-RU" sz="3300" dirty="0" smtClean="0"/>
              <a:t>пенсионеры, проживающие в ГБСУСОССЗН "Ровеньский Дом-Интернат для Престарелых и Инвалидов" </a:t>
            </a:r>
          </a:p>
          <a:p>
            <a:r>
              <a:rPr lang="ru-RU" sz="3300" dirty="0" smtClean="0"/>
              <a:t>дети с ограниченными возможностями здоровья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Механизм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Проект «Дари добро» реализуется</a:t>
            </a:r>
          </a:p>
          <a:p>
            <a:pPr algn="ctr" fontAlgn="base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через 3 направления: </a:t>
            </a:r>
          </a:p>
          <a:p>
            <a:pPr fontAlgn="base"/>
            <a:r>
              <a:rPr lang="ru-RU" sz="5400" dirty="0" smtClean="0"/>
              <a:t>1. Природа;</a:t>
            </a:r>
          </a:p>
          <a:p>
            <a:pPr fontAlgn="base"/>
            <a:r>
              <a:rPr lang="ru-RU" sz="5400" dirty="0" smtClean="0"/>
              <a:t>2. Радость;</a:t>
            </a:r>
          </a:p>
          <a:p>
            <a:pPr fontAlgn="base"/>
            <a:r>
              <a:rPr lang="ru-RU" sz="5400" dirty="0" smtClean="0"/>
              <a:t>3. Милосердие.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Направление «Природа»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197493"/>
          </a:xfrm>
        </p:spPr>
        <p:txBody>
          <a:bodyPr/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Акция «Молодежь за чистоту своего поселка»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 descr="D:\вожатые диск D\фотоальбом\Экология\УБОРКА 22.03.17\DSCN1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786610" cy="508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Акция «Природа Белогорья»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D:\вожатые диск D\фотоальбом\Эрудит Белогорья\P10100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Направление «Радость»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75723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Акция «Урок доброты»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076" name="Picture 4" descr="D:\вожатые диск D\фотоальбом\День позитива\IMG_3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764"/>
            <a:ext cx="6666981" cy="5000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290</Words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общеобразовательное учреждение  «Ровеньская средняя общеобразовательная школа  с углубленным изучением отдельных предметов Ровеньского района Белгородской области» </vt:lpstr>
      <vt:lpstr>Слайд 2</vt:lpstr>
      <vt:lpstr>Слайд 3</vt:lpstr>
      <vt:lpstr> Задачи </vt:lpstr>
      <vt:lpstr>Целевая аудитория</vt:lpstr>
      <vt:lpstr>Механизм реализации проекта </vt:lpstr>
      <vt:lpstr>Направление «Природа» </vt:lpstr>
      <vt:lpstr>Акция «Природа Белогорья» </vt:lpstr>
      <vt:lpstr>Направление «Радость»</vt:lpstr>
      <vt:lpstr>Акция «День героев Отечества»</vt:lpstr>
      <vt:lpstr>Акция «Веселые вечера»</vt:lpstr>
      <vt:lpstr>Акция «Переменка» </vt:lpstr>
      <vt:lpstr>Акция «Письмо солдату» </vt:lpstr>
      <vt:lpstr>Акция «Великая Победа» </vt:lpstr>
      <vt:lpstr>Направление «Милосердие» </vt:lpstr>
      <vt:lpstr>Акция «Ветеран живет рядом» </vt:lpstr>
      <vt:lpstr> Акция «Тепло» Акция «Мягкое сердце»</vt:lpstr>
      <vt:lpstr>Ожидаемые результаты </vt:lpstr>
      <vt:lpstr>Дальнейшая реализация проекта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  «Ровеньская средняя общеобразовательная школа  с углубленным изучением отдельных предметов Ровеньского района Белгородской области» </dc:title>
  <cp:lastModifiedBy>Яна</cp:lastModifiedBy>
  <cp:revision>18</cp:revision>
  <dcterms:modified xsi:type="dcterms:W3CDTF">2017-09-13T09:31:57Z</dcterms:modified>
</cp:coreProperties>
</file>