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4" r:id="rId3"/>
    <p:sldId id="265" r:id="rId4"/>
    <p:sldId id="25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Делу время- потехе час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 Black" pitchFamily="34" charset="0"/>
              </a:rPr>
              <a:t>Клуб «Звездный » Для детей и подростков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521811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8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5772476" cy="1556792"/>
          </a:xfrm>
        </p:spPr>
        <p:txBody>
          <a:bodyPr/>
          <a:lstStyle/>
          <a:p>
            <a:r>
              <a:rPr lang="ru-RU" dirty="0" smtClean="0"/>
              <a:t>Миссия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8179"/>
            <a:ext cx="5688632" cy="623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4182" y="2438400"/>
            <a:ext cx="315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Делу время – потехе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</a:pPr>
            <a:r>
              <a:rPr lang="ru-RU" sz="2800" b="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Волонтерский «звездный десант»</a:t>
            </a:r>
            <a:br>
              <a:rPr lang="ru-RU" sz="2800" b="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ru-RU" dirty="0" smtClean="0"/>
              <a:t>Гонки на бубликах.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Акция «Подарок Маме»</a:t>
            </a:r>
            <a:endParaRPr lang="ru-RU" dirty="0"/>
          </a:p>
        </p:txBody>
      </p:sp>
      <p:pic>
        <p:nvPicPr>
          <p:cNvPr id="1026" name="Picture 2" descr="D:\алена\моё\с фотика\116___01\IMG_5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115272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232248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21" y="3717032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Акция «подари улыбку»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Подготовка и проведение утренника для детей С ВОЗ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30739"/>
            <a:ext cx="4860032" cy="330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0644"/>
            <a:ext cx="3672408" cy="38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Туристический клуб «Кедр»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Пещера с соседнем селе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521075" cy="26408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" y="3068960"/>
            <a:ext cx="4211960" cy="315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8017" y="1916832"/>
            <a:ext cx="273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окрестностях села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521075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521075" cy="4752528"/>
          </a:xfrm>
        </p:spPr>
      </p:pic>
    </p:spTree>
    <p:extLst>
      <p:ext uri="{BB962C8B-B14F-4D97-AF65-F5344CB8AC3E}">
        <p14:creationId xmlns:p14="http://schemas.microsoft.com/office/powerpoint/2010/main" val="35242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звездный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521075" cy="26408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521075" cy="2640806"/>
          </a:xfrm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Дискотека </a:t>
            </a:r>
            <a:r>
              <a:rPr lang="ru-RU" dirty="0" err="1" smtClean="0"/>
              <a:t>хеллоуин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029490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Турнир по </a:t>
            </a:r>
            <a:r>
              <a:rPr lang="ru-RU" dirty="0" err="1" smtClean="0"/>
              <a:t>твистеру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нас впереди еще много интересных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</a:p>
          <a:p>
            <a:r>
              <a:rPr lang="ru-RU" dirty="0" smtClean="0"/>
              <a:t>Велогонки</a:t>
            </a:r>
          </a:p>
          <a:p>
            <a:r>
              <a:rPr lang="ru-RU" dirty="0" smtClean="0"/>
              <a:t>Праздник красок </a:t>
            </a:r>
          </a:p>
          <a:p>
            <a:r>
              <a:rPr lang="ru-RU" dirty="0" smtClean="0"/>
              <a:t>Ты в шоу</a:t>
            </a:r>
          </a:p>
          <a:p>
            <a:r>
              <a:rPr lang="ru-RU" dirty="0" smtClean="0"/>
              <a:t>Пиратская вечеринка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Будет</a:t>
            </a:r>
          </a:p>
          <a:p>
            <a:r>
              <a:rPr lang="ru-RU" dirty="0" smtClean="0"/>
              <a:t>Фестиваль </a:t>
            </a:r>
            <a:r>
              <a:rPr lang="ru-RU" dirty="0" err="1" smtClean="0"/>
              <a:t>слаймеров</a:t>
            </a:r>
            <a:endParaRPr lang="ru-RU" dirty="0" smtClean="0"/>
          </a:p>
          <a:p>
            <a:r>
              <a:rPr lang="ru-RU" dirty="0" smtClean="0"/>
              <a:t>Фестиваль уличных танцев</a:t>
            </a:r>
          </a:p>
          <a:p>
            <a:r>
              <a:rPr lang="ru-RU" dirty="0" smtClean="0"/>
              <a:t>Конкурс проектов БИЗНЕС-ДЕТКИ</a:t>
            </a:r>
          </a:p>
          <a:p>
            <a:r>
              <a:rPr lang="ru-RU" dirty="0" smtClean="0"/>
              <a:t>И…..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91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Делу время- потехе час</vt:lpstr>
      <vt:lpstr>Миссия </vt:lpstr>
      <vt:lpstr>Презентация PowerPoint</vt:lpstr>
      <vt:lpstr>Волонтерский «звездный десант» </vt:lpstr>
      <vt:lpstr>Презентация PowerPoint</vt:lpstr>
      <vt:lpstr>Туристический клуб «Кедр»</vt:lpstr>
      <vt:lpstr>Презентация PowerPoint</vt:lpstr>
      <vt:lpstr>Клуб звездный </vt:lpstr>
      <vt:lpstr>У нас впереди еще много интересных дел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Делу время- потехе час</dc:title>
  <dc:creator>пк</dc:creator>
  <cp:lastModifiedBy>пк</cp:lastModifiedBy>
  <cp:revision>7</cp:revision>
  <dcterms:created xsi:type="dcterms:W3CDTF">2019-05-27T10:16:17Z</dcterms:created>
  <dcterms:modified xsi:type="dcterms:W3CDTF">2019-06-04T07:59:14Z</dcterms:modified>
</cp:coreProperties>
</file>