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4" r:id="rId5"/>
    <p:sldId id="265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4662" y="980728"/>
            <a:ext cx="5875706" cy="3926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 25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5" y="836712"/>
            <a:ext cx="1798637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08518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БЛАГОТВОРИТЕЛЬНЫЙ ПРОЕКТ</a:t>
            </a:r>
          </a:p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«Дети»</a:t>
            </a:r>
          </a:p>
        </p:txBody>
      </p:sp>
    </p:spTree>
    <p:extLst>
      <p:ext uri="{BB962C8B-B14F-4D97-AF65-F5344CB8AC3E}">
        <p14:creationId xmlns:p14="http://schemas.microsoft.com/office/powerpoint/2010/main" xmlns="" val="590164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3"/>
            <a:ext cx="91995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8424936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во мно­гих дет­ских ле­чеб­ных учре­жде­ниях не хватает средств на современное оборудование, которое необходимо  для по­вы­ше­ния ка­че­ства ока­зы­ва­е­мой ме­ди­цин­ской по­мо­щи.</a:t>
            </a:r>
          </a:p>
          <a:p>
            <a:pPr fontAlgn="base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Де­ти дли­тель­ное вре­мя на­хо­дя­тся в боль­ни­цах на ле­че­нии. Они  на­дол­го «вы­па­да­ют» из нор­маль­ной жиз­ни: рез­ко со­кра­ща­ет­ся круг их об­ще­ния, они ли­ша­ют­ся воз­мож­но­сти ин­те­рес­но про­во­дить вре­мя и пол­но­цен­но от­ды­хать, они ока­зы­ва­ют­ся ис­клю­чен­ны­ми из школь­но­го учеб­но­го про­цес­са, ухуд­ша­ет­ся их эмо­ци­о­наль­ное со­сто­я­ние. Как след­ствие, все это пре­пят­ству­ет не толь­ко их нор­маль­но­му раз­ви­тию, но и ско­рей­ше­му вы­здо­ров­ле­нию. Тре­бу­ет­ся со­зда­ние всех усло­вий для ско­рей­ше­го вы­здо­ров­ле­ния ре­бен­ка.</a:t>
            </a:r>
            <a:endParaRPr lang="ru-RU" sz="23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57828" y="87402"/>
            <a:ext cx="3449432" cy="123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583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3"/>
            <a:ext cx="91995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4471" y="0"/>
            <a:ext cx="3451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1" y="34022"/>
            <a:ext cx="878497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fontAlgn="base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Про­ект на­прав­лен на ока­за­ние ма­те­ри­аль­ной по­мо­щи дет­ским ле­чеб­ным учре­жде­ни­ям или иным учре­жде­ни­ям, в ко­то­рых на­хо­дят­ся де­ти с огра­ни­чен­ны­ми воз­мож­но­стя­ми здо­ро­вья, а также проект направлен на ор­га­ни­за­ци­ю ат­мо­сфе­ры, ко­то­рая поз­во­ля­ет ми­ни­ми­зи­ро­вать нега­тив­ные по­след­ствия дли­тель­но­го пре­бы­ва­нии де­тей в больницах, и спо­соб­ству­ет ско­рей­ше­му вы­здо­ров­ле­ния и воз­вра­ще­нию де­тей к нор­маль­ной жиз­ни.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Про­ект пред­по­ла­га­ет та­к­же ока­за­ние по­мо­щи учре­жде­ни­ям , в ко­то­рых на­хо­дят­ся де­ти-си­ро­ты (до­мам ре­бен­ка).</a:t>
            </a:r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48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3"/>
            <a:ext cx="91995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09" y="1484784"/>
            <a:ext cx="8712968" cy="3159359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Организация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мероприятий, направленных на сбор материальных средств для детских больниц и учреждений, где проживают дети-сироты, дети-инвалиды, дети, которые остались без заботы родителей,  дети, с особенностями в развитии, дети из малообеспеченных семей, дети групп риска;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содействие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и реализации мероприятий, направленных на помощь детям реализованных на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медицинского 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(концерты, акции, конкурсы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содействие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сфере профилактики и охраны здоровья детей, а также пропаганды здорового образа жизни, улучшения, морально психологического состояния детей;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463"/>
            <a:ext cx="3451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019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3"/>
            <a:ext cx="91995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309" y="206084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  деятельности в таких основных формах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одноразовая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финансовая, материальная и другая помощь;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систематическая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финансовая, материальная и другая помощь;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предоставление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помощи личным трудом, услугами или передача результатов личной творческой деятельности;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 другие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не запрещенные законом Российской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93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988" y="17463"/>
            <a:ext cx="9199563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проекта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Тульская область,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43872"/>
            <a:ext cx="3893031" cy="264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319" y="3368846"/>
            <a:ext cx="4030474" cy="228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7596" y="404664"/>
            <a:ext cx="3451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138421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79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Актуальность проекта: </vt:lpstr>
      <vt:lpstr>Слайд 3</vt:lpstr>
      <vt:lpstr>Задачи проекта:  •  Организация мероприятий, направленных на сбор материальных средств для детских больниц и учреждений, где проживают дети-сироты, дети-инвалиды, дети, которые остались без заботы родителей,  дети, с особенностями в развитии, дети из малообеспеченных семей, дети групп риска; •  содействие разработке и реализации мероприятий, направленных на помощь детям реализованных на базе медицинского  учреждения (концерты, акции, конкурсы). •  содействие деятельности в сфере профилактики и охраны здоровья детей, а также пропаганды здорового образа жизни, улучшения, морально психологического состояния детей; </vt:lpstr>
      <vt:lpstr>Осуществление   деятельности в таких основных формах:  •  одноразовая финансовая, материальная и другая помощь; •  систематическая финансовая, материальная и другая помощь; •  предоставление непосредственно помощи личным трудом, услугами или передача результатов личной творческой деятельности; •  другие мероприятия, не запрещенные законом Российской Федерации.</vt:lpstr>
      <vt:lpstr>География проекта:   Тульская область,  Москва,  Московская область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9</cp:revision>
  <dcterms:created xsi:type="dcterms:W3CDTF">2019-06-07T07:56:32Z</dcterms:created>
  <dcterms:modified xsi:type="dcterms:W3CDTF">2019-06-12T04:29:44Z</dcterms:modified>
</cp:coreProperties>
</file>