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71" r:id="rId4"/>
    <p:sldId id="273" r:id="rId5"/>
    <p:sldId id="272" r:id="rId6"/>
    <p:sldId id="268" r:id="rId7"/>
    <p:sldId id="262" r:id="rId8"/>
    <p:sldId id="260" r:id="rId9"/>
    <p:sldId id="265" r:id="rId10"/>
    <p:sldId id="257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>
        <p:scale>
          <a:sx n="77" d="100"/>
          <a:sy n="77" d="100"/>
        </p:scale>
        <p:origin x="-118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8950" y="1549399"/>
            <a:ext cx="5429250" cy="1960563"/>
          </a:xfrm>
        </p:spPr>
        <p:txBody>
          <a:bodyPr anchor="b"/>
          <a:lstStyle>
            <a:lvl1pPr algn="ctr">
              <a:defRPr sz="6000" b="1" cap="none" spc="5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onotype Corsiva" panose="03010101010201010101" pitchFamily="66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8950" y="3863976"/>
            <a:ext cx="5429250" cy="1655762"/>
          </a:xfrm>
        </p:spPr>
        <p:txBody>
          <a:bodyPr/>
          <a:lstStyle>
            <a:lvl1pPr marL="0" indent="0" algn="ctr">
              <a:buNone/>
              <a:defRPr sz="2400">
                <a:latin typeface="Monotype Corsiva" panose="03010101010201010101" pitchFamily="66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D6927-2659-405E-864B-4D87AD856272}" type="datetimeFigureOut">
              <a:rPr lang="en-US"/>
              <a:pPr>
                <a:defRPr/>
              </a:pPr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9B711-3E9C-4559-9AAD-7DF7A4142A2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57838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CF843-7CFE-4F57-B2C0-A46B082A5CB9}" type="datetimeFigureOut">
              <a:rPr lang="en-US"/>
              <a:pPr>
                <a:defRPr/>
              </a:pPr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02577-A998-4D35-A784-9F83D22D91F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64763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72ABF-6F8D-4713-A3A9-3E2A7CF00830}" type="datetimeFigureOut">
              <a:rPr lang="en-US"/>
              <a:pPr>
                <a:defRPr/>
              </a:pPr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659F3-F049-4D2B-A257-9D34AAC9C01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2887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5200" y="365126"/>
            <a:ext cx="6280150" cy="1325563"/>
          </a:xfrm>
        </p:spPr>
        <p:txBody>
          <a:bodyPr/>
          <a:lstStyle>
            <a:lvl1pPr>
              <a:defRPr>
                <a:solidFill>
                  <a:srgbClr val="FF0000"/>
                </a:solidFill>
                <a:latin typeface="Monotype Corsiva" panose="03010101010201010101" pitchFamily="66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5200" y="1847851"/>
            <a:ext cx="6280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9F59D-E811-41E1-BA45-43C77D909ACB}" type="datetimeFigureOut">
              <a:rPr lang="en-US"/>
              <a:pPr>
                <a:defRPr/>
              </a:pPr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78F83-473E-479F-9867-E81E723789B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43795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FF860-404C-4D31-ACE5-7AB2D03E410F}" type="datetimeFigureOut">
              <a:rPr lang="en-US"/>
              <a:pPr>
                <a:defRPr/>
              </a:pPr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436D8-937D-4F66-ADDB-3D06B6279E7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4762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0C55C-5DDF-4F31-BCD9-C9800D953E79}" type="datetimeFigureOut">
              <a:rPr lang="en-US"/>
              <a:pPr>
                <a:defRPr/>
              </a:pPr>
              <a:t>10/10/2019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E4B4D-50ED-496D-8481-9F9BDB6EF8A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2483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913B4-2AA3-4B0A-B671-0990D2A2671D}" type="datetimeFigureOut">
              <a:rPr lang="en-US"/>
              <a:pPr>
                <a:defRPr/>
              </a:pPr>
              <a:t>10/10/2019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7FD8C-2E0D-4042-8D42-ED37C7390D9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61759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FCE0B-F4A2-4B05-A969-EABB010F9B21}" type="datetimeFigureOut">
              <a:rPr lang="en-US"/>
              <a:pPr>
                <a:defRPr/>
              </a:pPr>
              <a:t>10/10/2019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069D7-DE77-4A11-B828-8C8D9E069E6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41789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8FCC8-D7F1-4FB9-B066-E7123D6244BD}" type="datetimeFigureOut">
              <a:rPr lang="en-US"/>
              <a:pPr>
                <a:defRPr/>
              </a:pPr>
              <a:t>10/10/2019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19660-9558-4680-B23A-8A88ADAB215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79526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A1B30-96B4-4B5D-B378-05C67A87F480}" type="datetimeFigureOut">
              <a:rPr lang="en-US"/>
              <a:pPr>
                <a:defRPr/>
              </a:pPr>
              <a:t>10/10/2019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F1204-E3EC-44BA-9B24-2FD8384299A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71470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570BE-DA9B-4AFF-B6A8-D7CF6BCB4489}" type="datetimeFigureOut">
              <a:rPr lang="en-US"/>
              <a:pPr>
                <a:defRPr/>
              </a:pPr>
              <a:t>10/10/2019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E4407-5FF9-4B44-A42B-8B1E56FA168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25517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FD16DD7-7CA6-422A-B7A6-A2FD5C8E95A1}" type="datetimeFigureOut">
              <a:rPr lang="en-US"/>
              <a:pPr>
                <a:defRPr/>
              </a:pPr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5274763-6DD6-44C7-ABA4-6420F91CF0E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5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8950" y="2063578"/>
            <a:ext cx="5429250" cy="1446385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Живая память </a:t>
            </a:r>
            <a:endParaRPr lang="en-US" dirty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3028950" y="3863975"/>
            <a:ext cx="5429250" cy="3105150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К 75 - ЛЕТИЮ ПОБЕДЫ В ВЕЛИКОЙ ОТЕЧЕСТВЕННОЙ ВОЙНЕ                                </a:t>
            </a:r>
          </a:p>
          <a:p>
            <a:pPr eaLnBrk="1" hangingPunct="1"/>
            <a:endParaRPr lang="ru-RU" altLang="ru-RU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ts val="575"/>
              </a:spcBef>
              <a:buClr>
                <a:srgbClr val="D34817"/>
              </a:buClr>
              <a:buSzPct val="85000"/>
            </a:pPr>
            <a:r>
              <a:rPr lang="ru-RU" altLang="ru-RU" sz="1600" smtClean="0">
                <a:solidFill>
                  <a:srgbClr val="696464"/>
                </a:solidFill>
                <a:latin typeface="Times New Roman" pitchFamily="18" charset="0"/>
                <a:cs typeface="Times New Roman" pitchFamily="18" charset="0"/>
              </a:rPr>
              <a:t>СОЛОНЕШЕНСКИЙ ЛИЦЕЙ ПРОФЕССИОНАЛЬНОГО ОБРАЗОВАНИЯ </a:t>
            </a:r>
          </a:p>
          <a:p>
            <a:pPr eaLnBrk="1" hangingPunct="1"/>
            <a:endParaRPr lang="ru-RU" altLang="ru-RU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841500" y="612775"/>
            <a:ext cx="7067550" cy="534352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4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Ресурсы:</a:t>
            </a:r>
          </a:p>
          <a:p>
            <a:pPr eaLnBrk="1" hangingPunct="1">
              <a:defRPr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Финансовая поддержка со стороны администрации и сельского совета 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Солонешенского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района (30 000</a:t>
            </a:r>
            <a:r>
              <a:rPr lang="en-US" alt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рублей)</a:t>
            </a:r>
          </a:p>
          <a:p>
            <a:pPr eaLnBrk="1" hangingPunct="1">
              <a:defRPr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Техника в организации КГБПОУ «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Солонешенского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ЛПО»(трактора, автомобили)</a:t>
            </a:r>
          </a:p>
          <a:p>
            <a:pPr eaLnBrk="1" hangingPunct="1">
              <a:defRPr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Добровольцы из волонтерского отряда «Рука в руке» 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Солонешенского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лицея профессионального образования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altLang="ru-RU" sz="3200" i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itchFamily="18" charset="0"/>
              </a:rPr>
              <a:t>Необходимые ресурсы:</a:t>
            </a:r>
          </a:p>
          <a:p>
            <a:pPr eaLnBrk="1" hangingPunct="1">
              <a:defRPr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Строительные материалы(цемент, 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пгс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, сетка-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рабица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, уголок металлический, табличка, краска черная, серебряная, перчатки)</a:t>
            </a:r>
          </a:p>
          <a:p>
            <a:pPr eaLnBrk="1" hangingPunct="1">
              <a:defRPr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Затраты на ГСМ </a:t>
            </a:r>
          </a:p>
          <a:p>
            <a:pPr eaLnBrk="1" hangingPunct="1">
              <a:defRPr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Оплата работникам 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ru-RU" altLang="ru-RU" sz="3200" i="1" dirty="0" smtClean="0">
              <a:solidFill>
                <a:srgbClr val="FF0000"/>
              </a:solidFill>
              <a:latin typeface="Monotype Corsiva" panose="03010101010201010101" pitchFamily="66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altLang="ru-RU" dirty="0" smtClean="0"/>
          </a:p>
          <a:p>
            <a:pPr eaLnBrk="1" hangingPunct="1">
              <a:defRPr/>
            </a:pPr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2235200" y="365125"/>
            <a:ext cx="6280150" cy="1325563"/>
          </a:xfrm>
        </p:spPr>
        <p:txBody>
          <a:bodyPr/>
          <a:lstStyle/>
          <a:p>
            <a:pPr algn="ctr" eaLnBrk="1" hangingPunct="1"/>
            <a:r>
              <a:rPr lang="ru-RU" altLang="ru-RU" sz="2800" smtClean="0"/>
              <a:t>Памятник солдатам ушедшим на фронт и погибшим в Великой Отечественной Войне в с. Искра Солонешенского района</a:t>
            </a:r>
          </a:p>
        </p:txBody>
      </p:sp>
      <p:pic>
        <p:nvPicPr>
          <p:cNvPr id="40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74913" y="1847850"/>
            <a:ext cx="5800725" cy="4351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ъект 2"/>
          <p:cNvSpPr>
            <a:spLocks noGrp="1"/>
          </p:cNvSpPr>
          <p:nvPr>
            <p:ph sz="half" idx="4294967295"/>
          </p:nvPr>
        </p:nvSpPr>
        <p:spPr>
          <a:xfrm>
            <a:off x="3336925" y="234950"/>
            <a:ext cx="5807075" cy="160655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За нашим образовательным учреждением этот памятник закреплен с сентября 2009 года.</a:t>
            </a:r>
          </a:p>
        </p:txBody>
      </p:sp>
      <p:pic>
        <p:nvPicPr>
          <p:cNvPr id="5123" name="Picture 3" descr="C:\с общей 18-19 год\май на сайт\7 ВНД\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382838"/>
            <a:ext cx="4040188" cy="4351337"/>
          </a:xfrm>
          <a:noFill/>
        </p:spPr>
      </p:pic>
      <p:pic>
        <p:nvPicPr>
          <p:cNvPr id="5124" name="Picture 4" descr="C:\Users\Лариса Шишова\Desktop\ПАМЯТНИК\Памятник ИСКРА\100NIKON\DSCN02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525" y="2322513"/>
            <a:ext cx="4138613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86125" y="482600"/>
            <a:ext cx="5857875" cy="852488"/>
          </a:xfrm>
        </p:spPr>
        <p:txBody>
          <a:bodyPr/>
          <a:lstStyle/>
          <a:p>
            <a:pPr marL="228600" indent="-228600">
              <a:spcBef>
                <a:spcPts val="1000"/>
              </a:spcBef>
              <a:defRPr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2015 году памятник был частично отремонтирован</a:t>
            </a:r>
            <a:r>
              <a:rPr lang="ru-RU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6147" name="Picture 2" descr="C:\Users\Лариса Шишова\Desktop\памятник 2015\DSCN0475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5525" y="1033463"/>
            <a:ext cx="3886200" cy="2914650"/>
          </a:xfrm>
          <a:noFill/>
        </p:spPr>
      </p:pic>
      <p:pic>
        <p:nvPicPr>
          <p:cNvPr id="6148" name="Picture 3" descr="C:\Users\Лариса Шишова\Desktop\памятник 2015\DSCN0507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35550" y="1085850"/>
            <a:ext cx="3886200" cy="2914650"/>
          </a:xfrm>
          <a:noFill/>
        </p:spPr>
      </p:pic>
      <p:pic>
        <p:nvPicPr>
          <p:cNvPr id="6149" name="Picture 4" descr="C:\Users\Лариса Шишова\Desktop\памятник 2015\DSCN05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988" y="3836988"/>
            <a:ext cx="3879850" cy="29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722563"/>
            <a:ext cx="5192713" cy="3949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68738" y="2717800"/>
            <a:ext cx="5275262" cy="3954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1743075" y="2149475"/>
            <a:ext cx="1701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b="1"/>
              <a:t>2015 год</a:t>
            </a:r>
          </a:p>
        </p:txBody>
      </p:sp>
      <p:sp>
        <p:nvSpPr>
          <p:cNvPr id="7173" name="TextBox 6"/>
          <p:cNvSpPr txBox="1">
            <a:spLocks noChangeArrowheads="1"/>
          </p:cNvSpPr>
          <p:nvPr/>
        </p:nvSpPr>
        <p:spPr bwMode="auto">
          <a:xfrm>
            <a:off x="5202238" y="2138363"/>
            <a:ext cx="34718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b="1"/>
              <a:t>2017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2235200" y="365125"/>
            <a:ext cx="6280150" cy="1325563"/>
          </a:xfrm>
        </p:spPr>
        <p:txBody>
          <a:bodyPr/>
          <a:lstStyle/>
          <a:p>
            <a:pPr eaLnBrk="1" hangingPunct="1"/>
            <a:r>
              <a:rPr lang="ru-RU" altLang="ru-RU" smtClean="0"/>
              <a:t>Проблема:</a:t>
            </a:r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>
          <a:xfrm>
            <a:off x="2235200" y="1847850"/>
            <a:ext cx="6280150" cy="4351338"/>
          </a:xfrm>
        </p:spPr>
        <p:txBody>
          <a:bodyPr/>
          <a:lstStyle/>
          <a:p>
            <a:pPr algn="just" eaLnBrk="1" hangingPunct="1">
              <a:defRPr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Памятник имеет большие размеры, материал</a:t>
            </a:r>
            <a:r>
              <a:rPr lang="ru-RU" alt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из которого он изготовлен от времени </a:t>
            </a:r>
            <a:r>
              <a:rPr lang="ru-RU" alt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разрушается.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В настоящее время памятник нуждается в капитальном ремонте</a:t>
            </a:r>
          </a:p>
          <a:p>
            <a:pPr algn="just" eaLnBrk="1" hangingPunct="1">
              <a:defRPr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Если прекратить восстанавливать памятные места, то и память о героях со временем прекратит существовать, мы должны воспитывать в подрастающем поколении патриотизм и гордость к своей Родине.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2235200" y="365125"/>
            <a:ext cx="6280150" cy="1325563"/>
          </a:xfrm>
        </p:spPr>
        <p:txBody>
          <a:bodyPr/>
          <a:lstStyle/>
          <a:p>
            <a:pPr eaLnBrk="1" hangingPunct="1"/>
            <a:r>
              <a:rPr lang="ru-RU" altLang="ru-RU" smtClean="0"/>
              <a:t>Цели проекта:</a:t>
            </a:r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>
          <a:xfrm>
            <a:off x="2235200" y="1847850"/>
            <a:ext cx="6280150" cy="4351338"/>
          </a:xfrm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Формирование  у молодого поколения активной гражданской позиции, патриотизма, уважения к Родине, бережного отношения к нашей истории ;</a:t>
            </a:r>
          </a:p>
          <a:p>
            <a:pPr eaLnBrk="1" hangingPunct="1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 Благоустройство и ремонт памятника героям ВОВ в с. Искра Солонешенского района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2222500" y="414338"/>
            <a:ext cx="6280150" cy="1325562"/>
          </a:xfrm>
        </p:spPr>
        <p:txBody>
          <a:bodyPr/>
          <a:lstStyle/>
          <a:p>
            <a:pPr eaLnBrk="1" hangingPunct="1"/>
            <a:r>
              <a:rPr lang="ru-RU" altLang="ru-RU" smtClean="0"/>
              <a:t>Задачи:</a:t>
            </a:r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>
          <a:xfrm>
            <a:off x="2235200" y="1847850"/>
            <a:ext cx="6280150" cy="4351338"/>
          </a:xfrm>
        </p:spPr>
        <p:txBody>
          <a:bodyPr/>
          <a:lstStyle/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 Развивать интерес к истории своей страны, к её героям; 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 Формировать духовно-нравственную культуру личности;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 Воспитывать патриотическое сознание, верность Отечеству; 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 Произвести ремонт памятника. </a:t>
            </a:r>
          </a:p>
          <a:p>
            <a:pPr eaLnBrk="1" hangingPunct="1"/>
            <a:endParaRPr lang="ru-RU" altLang="ru-RU" sz="24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Объект 2"/>
          <p:cNvSpPr>
            <a:spLocks noGrp="1"/>
          </p:cNvSpPr>
          <p:nvPr>
            <p:ph idx="1"/>
          </p:nvPr>
        </p:nvSpPr>
        <p:spPr>
          <a:xfrm>
            <a:off x="2235200" y="636588"/>
            <a:ext cx="6280150" cy="514667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ru-RU" altLang="ru-RU" sz="3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Команда проекта:</a:t>
            </a:r>
          </a:p>
          <a:p>
            <a:pPr eaLnBrk="1" hangingPunct="1">
              <a:defRPr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Руководитель проекта Смирнова Людмила Юрьевна (руководитель волонтерского отряда 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Солонешенского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лицея)</a:t>
            </a:r>
          </a:p>
          <a:p>
            <a:pPr eaLnBrk="1" hangingPunct="1">
              <a:defRPr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Администрация лицея</a:t>
            </a:r>
          </a:p>
          <a:p>
            <a:pPr eaLnBrk="1" hangingPunct="1">
              <a:defRPr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Волонтерский отряд «Рука в руке»  КГБ ПОУ «Солонешенский ЛПО»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altLang="ru-RU" sz="3200" i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itchFamily="18" charset="0"/>
              </a:rPr>
              <a:t>Целевая группа: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Жители с. Искра, с. 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Топольное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, с. Солонешное и всего 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Солонешенского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района, а также туристы, отдыхающие на базе отдыха в с. Искра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ru-RU" altLang="ru-RU" sz="3200" i="1" dirty="0" smtClean="0">
              <a:solidFill>
                <a:srgbClr val="FF0000"/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238</TotalTime>
  <Words>308</Words>
  <Application>Microsoft Office PowerPoint</Application>
  <PresentationFormat>Экран (4:3)</PresentationFormat>
  <Paragraphs>35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Calibri</vt:lpstr>
      <vt:lpstr>Arial</vt:lpstr>
      <vt:lpstr>Calibri Light</vt:lpstr>
      <vt:lpstr>Times New Roman</vt:lpstr>
      <vt:lpstr>Monotype Corsiva</vt:lpstr>
      <vt:lpstr>Office Theme</vt:lpstr>
      <vt:lpstr>Живая память </vt:lpstr>
      <vt:lpstr>Памятник солдатам ушедшим на фронт и погибшим в Великой Отечественной Войне в с. Искра Солонешенского района</vt:lpstr>
      <vt:lpstr>Презентация PowerPoint</vt:lpstr>
      <vt:lpstr>В 2015 году памятник был частично отремонтирован </vt:lpstr>
      <vt:lpstr>Презентация PowerPoint</vt:lpstr>
      <vt:lpstr>Проблема:</vt:lpstr>
      <vt:lpstr>Цели проекта:</vt:lpstr>
      <vt:lpstr>Задачи: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pptforschool.ru</dc:creator>
  <cp:lastModifiedBy>Библиотека</cp:lastModifiedBy>
  <cp:revision>19</cp:revision>
  <dcterms:created xsi:type="dcterms:W3CDTF">2017-04-24T18:37:04Z</dcterms:created>
  <dcterms:modified xsi:type="dcterms:W3CDTF">2019-10-10T05:07:29Z</dcterms:modified>
</cp:coreProperties>
</file>