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EE203-CF0D-4F04-ACAE-37610F24197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8E391-F79B-4363-9BB8-214DA4091AA9}">
      <dgm:prSet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6475E64-382D-49B0-B790-6CA4ACBAAC91}" type="parTrans" cxnId="{5D5E1825-6499-47BA-984D-99C881D58534}">
      <dgm:prSet/>
      <dgm:spPr/>
      <dgm:t>
        <a:bodyPr/>
        <a:lstStyle/>
        <a:p>
          <a:endParaRPr lang="ru-RU"/>
        </a:p>
      </dgm:t>
    </dgm:pt>
    <dgm:pt modelId="{74C9E4E1-9AEF-4A6C-A4E9-16417471B3E8}" type="sibTrans" cxnId="{5D5E1825-6499-47BA-984D-99C881D58534}">
      <dgm:prSet/>
      <dgm:spPr/>
      <dgm:t>
        <a:bodyPr/>
        <a:lstStyle/>
        <a:p>
          <a:endParaRPr lang="ru-RU"/>
        </a:p>
      </dgm:t>
    </dgm:pt>
    <dgm:pt modelId="{3C106793-474C-4834-B021-633D98DFA258}">
      <dgm:prSet/>
      <dgm:spPr/>
      <dgm:t>
        <a:bodyPr/>
        <a:lstStyle/>
        <a:p>
          <a:endParaRPr lang="ru-RU" sz="1500" dirty="0"/>
        </a:p>
      </dgm:t>
    </dgm:pt>
    <dgm:pt modelId="{FCBB4750-ADF5-4CC4-A861-2614CFC595A2}" type="parTrans" cxnId="{AC0538EC-A93B-4465-9E1B-85048E3ADC91}">
      <dgm:prSet/>
      <dgm:spPr/>
      <dgm:t>
        <a:bodyPr/>
        <a:lstStyle/>
        <a:p>
          <a:endParaRPr lang="ru-RU"/>
        </a:p>
      </dgm:t>
    </dgm:pt>
    <dgm:pt modelId="{2A802140-7620-47AC-A02A-22988A925178}" type="sibTrans" cxnId="{AC0538EC-A93B-4465-9E1B-85048E3ADC91}">
      <dgm:prSet/>
      <dgm:spPr/>
      <dgm:t>
        <a:bodyPr/>
        <a:lstStyle/>
        <a:p>
          <a:endParaRPr lang="ru-RU"/>
        </a:p>
      </dgm:t>
    </dgm:pt>
    <dgm:pt modelId="{F94BFC0D-6227-44D7-8656-80EAEC6095C8}">
      <dgm:prSet custT="1"/>
      <dgm:spPr/>
      <dgm:t>
        <a:bodyPr/>
        <a:lstStyle/>
        <a:p>
          <a:r>
            <a:rPr lang="ru-RU" sz="1800" dirty="0" smtClean="0">
              <a:solidFill>
                <a:srgbClr val="FF0000"/>
              </a:solidFill>
            </a:rPr>
            <a:t>Привлечение внимания общественности к существующей проблеме</a:t>
          </a:r>
          <a:endParaRPr lang="ru-RU" sz="1800" dirty="0">
            <a:solidFill>
              <a:srgbClr val="FF0000"/>
            </a:solidFill>
          </a:endParaRPr>
        </a:p>
      </dgm:t>
    </dgm:pt>
    <dgm:pt modelId="{E938F529-754E-427B-BB6B-6B2150276D0A}" type="parTrans" cxnId="{B89E4BB3-CC35-4033-AB7D-8D1B4F9CDCF8}">
      <dgm:prSet/>
      <dgm:spPr/>
      <dgm:t>
        <a:bodyPr/>
        <a:lstStyle/>
        <a:p>
          <a:endParaRPr lang="ru-RU"/>
        </a:p>
      </dgm:t>
    </dgm:pt>
    <dgm:pt modelId="{D5198F4D-D1CF-4D9E-AA55-ED10774A3CD8}" type="sibTrans" cxnId="{B89E4BB3-CC35-4033-AB7D-8D1B4F9CDCF8}">
      <dgm:prSet/>
      <dgm:spPr/>
      <dgm:t>
        <a:bodyPr/>
        <a:lstStyle/>
        <a:p>
          <a:endParaRPr lang="ru-RU"/>
        </a:p>
      </dgm:t>
    </dgm:pt>
    <dgm:pt modelId="{EF75BC47-5F1C-49C4-A065-F45AFD51D6AB}" type="pres">
      <dgm:prSet presAssocID="{3B9EE203-CF0D-4F04-ACAE-37610F2419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AA31E-708D-44AC-9959-759209A18076}" type="pres">
      <dgm:prSet presAssocID="{8CD8E391-F79B-4363-9BB8-214DA4091AA9}" presName="composite" presStyleCnt="0"/>
      <dgm:spPr/>
    </dgm:pt>
    <dgm:pt modelId="{BF77E9BA-6AB5-4272-8915-E9AB84A8C70B}" type="pres">
      <dgm:prSet presAssocID="{8CD8E391-F79B-4363-9BB8-214DA4091AA9}" presName="parentText" presStyleLbl="alignNode1" presStyleIdx="0" presStyleCnt="1" custLinFactNeighborX="-11905" custLinFactNeighborY="-75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6807A-8EAC-446C-AB59-9EFA2398FD2A}" type="pres">
      <dgm:prSet presAssocID="{8CD8E391-F79B-4363-9BB8-214DA4091AA9}" presName="descendantText" presStyleLbl="alignAcc1" presStyleIdx="0" presStyleCnt="1" custLinFactNeighborX="56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428005-B46A-47E7-9145-D3FE859F96C0}" type="presOf" srcId="{F94BFC0D-6227-44D7-8656-80EAEC6095C8}" destId="{6C16807A-8EAC-446C-AB59-9EFA2398FD2A}" srcOrd="0" destOrd="1" presId="urn:microsoft.com/office/officeart/2005/8/layout/chevron2"/>
    <dgm:cxn modelId="{759ED953-724F-417B-B58B-36141E1CAF3E}" type="presOf" srcId="{3B9EE203-CF0D-4F04-ACAE-37610F241976}" destId="{EF75BC47-5F1C-49C4-A065-F45AFD51D6AB}" srcOrd="0" destOrd="0" presId="urn:microsoft.com/office/officeart/2005/8/layout/chevron2"/>
    <dgm:cxn modelId="{51712393-D7F6-47ED-AEE1-FAFD0F2F380A}" type="presOf" srcId="{8CD8E391-F79B-4363-9BB8-214DA4091AA9}" destId="{BF77E9BA-6AB5-4272-8915-E9AB84A8C70B}" srcOrd="0" destOrd="0" presId="urn:microsoft.com/office/officeart/2005/8/layout/chevron2"/>
    <dgm:cxn modelId="{B89E4BB3-CC35-4033-AB7D-8D1B4F9CDCF8}" srcId="{8CD8E391-F79B-4363-9BB8-214DA4091AA9}" destId="{F94BFC0D-6227-44D7-8656-80EAEC6095C8}" srcOrd="1" destOrd="0" parTransId="{E938F529-754E-427B-BB6B-6B2150276D0A}" sibTransId="{D5198F4D-D1CF-4D9E-AA55-ED10774A3CD8}"/>
    <dgm:cxn modelId="{AC0538EC-A93B-4465-9E1B-85048E3ADC91}" srcId="{8CD8E391-F79B-4363-9BB8-214DA4091AA9}" destId="{3C106793-474C-4834-B021-633D98DFA258}" srcOrd="0" destOrd="0" parTransId="{FCBB4750-ADF5-4CC4-A861-2614CFC595A2}" sibTransId="{2A802140-7620-47AC-A02A-22988A925178}"/>
    <dgm:cxn modelId="{5D5E1825-6499-47BA-984D-99C881D58534}" srcId="{3B9EE203-CF0D-4F04-ACAE-37610F241976}" destId="{8CD8E391-F79B-4363-9BB8-214DA4091AA9}" srcOrd="0" destOrd="0" parTransId="{56475E64-382D-49B0-B790-6CA4ACBAAC91}" sibTransId="{74C9E4E1-9AEF-4A6C-A4E9-16417471B3E8}"/>
    <dgm:cxn modelId="{378F485A-B5B9-4EEC-B66F-84EAE129D550}" type="presOf" srcId="{3C106793-474C-4834-B021-633D98DFA258}" destId="{6C16807A-8EAC-446C-AB59-9EFA2398FD2A}" srcOrd="0" destOrd="0" presId="urn:microsoft.com/office/officeart/2005/8/layout/chevron2"/>
    <dgm:cxn modelId="{9535EA16-1AB1-4E49-838C-5CC506EC6EFA}" type="presParOf" srcId="{EF75BC47-5F1C-49C4-A065-F45AFD51D6AB}" destId="{842AA31E-708D-44AC-9959-759209A18076}" srcOrd="0" destOrd="0" presId="urn:microsoft.com/office/officeart/2005/8/layout/chevron2"/>
    <dgm:cxn modelId="{8604835D-31BF-45A4-82EA-332AB78969EA}" type="presParOf" srcId="{842AA31E-708D-44AC-9959-759209A18076}" destId="{BF77E9BA-6AB5-4272-8915-E9AB84A8C70B}" srcOrd="0" destOrd="0" presId="urn:microsoft.com/office/officeart/2005/8/layout/chevron2"/>
    <dgm:cxn modelId="{26CD8DF1-21EE-4A19-B9D9-35920B6F71FF}" type="presParOf" srcId="{842AA31E-708D-44AC-9959-759209A18076}" destId="{6C16807A-8EAC-446C-AB59-9EFA2398FD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9EE203-CF0D-4F04-ACAE-37610F24197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8E391-F79B-4363-9BB8-214DA4091AA9}">
      <dgm:prSet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56475E64-382D-49B0-B790-6CA4ACBAAC91}" type="parTrans" cxnId="{5D5E1825-6499-47BA-984D-99C881D58534}">
      <dgm:prSet/>
      <dgm:spPr/>
      <dgm:t>
        <a:bodyPr/>
        <a:lstStyle/>
        <a:p>
          <a:endParaRPr lang="ru-RU"/>
        </a:p>
      </dgm:t>
    </dgm:pt>
    <dgm:pt modelId="{74C9E4E1-9AEF-4A6C-A4E9-16417471B3E8}" type="sibTrans" cxnId="{5D5E1825-6499-47BA-984D-99C881D58534}">
      <dgm:prSet/>
      <dgm:spPr/>
      <dgm:t>
        <a:bodyPr/>
        <a:lstStyle/>
        <a:p>
          <a:endParaRPr lang="ru-RU"/>
        </a:p>
      </dgm:t>
    </dgm:pt>
    <dgm:pt modelId="{3C106793-474C-4834-B021-633D98DFA258}">
      <dgm:prSet custT="1"/>
      <dgm:spPr/>
      <dgm:t>
        <a:bodyPr/>
        <a:lstStyle/>
        <a:p>
          <a:r>
            <a:rPr lang="ru-RU" sz="1800" dirty="0" smtClean="0">
              <a:solidFill>
                <a:srgbClr val="FF0000"/>
              </a:solidFill>
            </a:rPr>
            <a:t>Привлечение волонтеров и организация  их работ по благоустройству поселка</a:t>
          </a:r>
          <a:endParaRPr lang="ru-RU" sz="1800" dirty="0">
            <a:solidFill>
              <a:srgbClr val="FF0000"/>
            </a:solidFill>
          </a:endParaRPr>
        </a:p>
      </dgm:t>
    </dgm:pt>
    <dgm:pt modelId="{FCBB4750-ADF5-4CC4-A861-2614CFC595A2}" type="parTrans" cxnId="{AC0538EC-A93B-4465-9E1B-85048E3ADC91}">
      <dgm:prSet/>
      <dgm:spPr/>
      <dgm:t>
        <a:bodyPr/>
        <a:lstStyle/>
        <a:p>
          <a:endParaRPr lang="ru-RU"/>
        </a:p>
      </dgm:t>
    </dgm:pt>
    <dgm:pt modelId="{2A802140-7620-47AC-A02A-22988A925178}" type="sibTrans" cxnId="{AC0538EC-A93B-4465-9E1B-85048E3ADC91}">
      <dgm:prSet/>
      <dgm:spPr/>
      <dgm:t>
        <a:bodyPr/>
        <a:lstStyle/>
        <a:p>
          <a:endParaRPr lang="ru-RU"/>
        </a:p>
      </dgm:t>
    </dgm:pt>
    <dgm:pt modelId="{EF75BC47-5F1C-49C4-A065-F45AFD51D6AB}" type="pres">
      <dgm:prSet presAssocID="{3B9EE203-CF0D-4F04-ACAE-37610F2419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AA31E-708D-44AC-9959-759209A18076}" type="pres">
      <dgm:prSet presAssocID="{8CD8E391-F79B-4363-9BB8-214DA4091AA9}" presName="composite" presStyleCnt="0"/>
      <dgm:spPr/>
    </dgm:pt>
    <dgm:pt modelId="{BF77E9BA-6AB5-4272-8915-E9AB84A8C70B}" type="pres">
      <dgm:prSet presAssocID="{8CD8E391-F79B-4363-9BB8-214DA4091AA9}" presName="parentText" presStyleLbl="alignNode1" presStyleIdx="0" presStyleCnt="1" custLinFactNeighborX="-11905" custLinFactNeighborY="-75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6807A-8EAC-446C-AB59-9EFA2398FD2A}" type="pres">
      <dgm:prSet presAssocID="{8CD8E391-F79B-4363-9BB8-214DA4091AA9}" presName="descendantText" presStyleLbl="alignAcc1" presStyleIdx="0" presStyleCnt="1" custLinFactNeighborX="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40DD80-9A55-4869-9FEC-D00A281E6DD2}" type="presOf" srcId="{8CD8E391-F79B-4363-9BB8-214DA4091AA9}" destId="{BF77E9BA-6AB5-4272-8915-E9AB84A8C70B}" srcOrd="0" destOrd="0" presId="urn:microsoft.com/office/officeart/2005/8/layout/chevron2"/>
    <dgm:cxn modelId="{5D5E1825-6499-47BA-984D-99C881D58534}" srcId="{3B9EE203-CF0D-4F04-ACAE-37610F241976}" destId="{8CD8E391-F79B-4363-9BB8-214DA4091AA9}" srcOrd="0" destOrd="0" parTransId="{56475E64-382D-49B0-B790-6CA4ACBAAC91}" sibTransId="{74C9E4E1-9AEF-4A6C-A4E9-16417471B3E8}"/>
    <dgm:cxn modelId="{EE90DBE8-6D70-4567-8879-25EAB3ECCD45}" type="presOf" srcId="{3C106793-474C-4834-B021-633D98DFA258}" destId="{6C16807A-8EAC-446C-AB59-9EFA2398FD2A}" srcOrd="0" destOrd="0" presId="urn:microsoft.com/office/officeart/2005/8/layout/chevron2"/>
    <dgm:cxn modelId="{AC0538EC-A93B-4465-9E1B-85048E3ADC91}" srcId="{8CD8E391-F79B-4363-9BB8-214DA4091AA9}" destId="{3C106793-474C-4834-B021-633D98DFA258}" srcOrd="0" destOrd="0" parTransId="{FCBB4750-ADF5-4CC4-A861-2614CFC595A2}" sibTransId="{2A802140-7620-47AC-A02A-22988A925178}"/>
    <dgm:cxn modelId="{CD3B0E3D-52B0-4324-843D-F371A4FCA72D}" type="presOf" srcId="{3B9EE203-CF0D-4F04-ACAE-37610F241976}" destId="{EF75BC47-5F1C-49C4-A065-F45AFD51D6AB}" srcOrd="0" destOrd="0" presId="urn:microsoft.com/office/officeart/2005/8/layout/chevron2"/>
    <dgm:cxn modelId="{5CCF6CDB-879C-43E7-A749-2A41C1862139}" type="presParOf" srcId="{EF75BC47-5F1C-49C4-A065-F45AFD51D6AB}" destId="{842AA31E-708D-44AC-9959-759209A18076}" srcOrd="0" destOrd="0" presId="urn:microsoft.com/office/officeart/2005/8/layout/chevron2"/>
    <dgm:cxn modelId="{2C7F3646-BACC-41D5-90D4-237FBB54ED28}" type="presParOf" srcId="{842AA31E-708D-44AC-9959-759209A18076}" destId="{BF77E9BA-6AB5-4272-8915-E9AB84A8C70B}" srcOrd="0" destOrd="0" presId="urn:microsoft.com/office/officeart/2005/8/layout/chevron2"/>
    <dgm:cxn modelId="{FA804AA2-FD02-4F0D-9E0A-0339AA12049B}" type="presParOf" srcId="{842AA31E-708D-44AC-9959-759209A18076}" destId="{6C16807A-8EAC-446C-AB59-9EFA2398FD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9EE203-CF0D-4F04-ACAE-37610F24197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8E391-F79B-4363-9BB8-214DA4091AA9}">
      <dgm:prSet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56475E64-382D-49B0-B790-6CA4ACBAAC91}" type="parTrans" cxnId="{5D5E1825-6499-47BA-984D-99C881D58534}">
      <dgm:prSet/>
      <dgm:spPr/>
      <dgm:t>
        <a:bodyPr/>
        <a:lstStyle/>
        <a:p>
          <a:endParaRPr lang="ru-RU"/>
        </a:p>
      </dgm:t>
    </dgm:pt>
    <dgm:pt modelId="{74C9E4E1-9AEF-4A6C-A4E9-16417471B3E8}" type="sibTrans" cxnId="{5D5E1825-6499-47BA-984D-99C881D58534}">
      <dgm:prSet/>
      <dgm:spPr/>
      <dgm:t>
        <a:bodyPr/>
        <a:lstStyle/>
        <a:p>
          <a:endParaRPr lang="ru-RU"/>
        </a:p>
      </dgm:t>
    </dgm:pt>
    <dgm:pt modelId="{3C106793-474C-4834-B021-633D98DFA258}">
      <dgm:prSet custT="1"/>
      <dgm:spPr/>
      <dgm:t>
        <a:bodyPr/>
        <a:lstStyle/>
        <a:p>
          <a:r>
            <a:rPr lang="ru-RU" sz="1800" dirty="0" smtClean="0">
              <a:solidFill>
                <a:srgbClr val="FF0000"/>
              </a:solidFill>
            </a:rPr>
            <a:t>Формиро</a:t>
          </a:r>
          <a:r>
            <a:rPr lang="ru-RU" sz="1800" i="0" dirty="0" smtClean="0">
              <a:solidFill>
                <a:srgbClr val="FF0000"/>
              </a:solidFill>
            </a:rPr>
            <a:t>в</a:t>
          </a:r>
          <a:r>
            <a:rPr lang="ru-RU" sz="1800" dirty="0" smtClean="0">
              <a:solidFill>
                <a:srgbClr val="FF0000"/>
              </a:solidFill>
            </a:rPr>
            <a:t>ание у молодежи умений по решению поставленных задач и навыков командной работы</a:t>
          </a:r>
          <a:endParaRPr lang="ru-RU" sz="1800" dirty="0">
            <a:solidFill>
              <a:srgbClr val="FF0000"/>
            </a:solidFill>
          </a:endParaRPr>
        </a:p>
      </dgm:t>
    </dgm:pt>
    <dgm:pt modelId="{FCBB4750-ADF5-4CC4-A861-2614CFC595A2}" type="parTrans" cxnId="{AC0538EC-A93B-4465-9E1B-85048E3ADC91}">
      <dgm:prSet/>
      <dgm:spPr/>
      <dgm:t>
        <a:bodyPr/>
        <a:lstStyle/>
        <a:p>
          <a:endParaRPr lang="ru-RU"/>
        </a:p>
      </dgm:t>
    </dgm:pt>
    <dgm:pt modelId="{2A802140-7620-47AC-A02A-22988A925178}" type="sibTrans" cxnId="{AC0538EC-A93B-4465-9E1B-85048E3ADC91}">
      <dgm:prSet/>
      <dgm:spPr/>
      <dgm:t>
        <a:bodyPr/>
        <a:lstStyle/>
        <a:p>
          <a:endParaRPr lang="ru-RU"/>
        </a:p>
      </dgm:t>
    </dgm:pt>
    <dgm:pt modelId="{EF75BC47-5F1C-49C4-A065-F45AFD51D6AB}" type="pres">
      <dgm:prSet presAssocID="{3B9EE203-CF0D-4F04-ACAE-37610F2419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AA31E-708D-44AC-9959-759209A18076}" type="pres">
      <dgm:prSet presAssocID="{8CD8E391-F79B-4363-9BB8-214DA4091AA9}" presName="composite" presStyleCnt="0"/>
      <dgm:spPr/>
    </dgm:pt>
    <dgm:pt modelId="{BF77E9BA-6AB5-4272-8915-E9AB84A8C70B}" type="pres">
      <dgm:prSet presAssocID="{8CD8E391-F79B-4363-9BB8-214DA4091AA9}" presName="parentText" presStyleLbl="alignNode1" presStyleIdx="0" presStyleCnt="1" custLinFactNeighborX="-11905" custLinFactNeighborY="-75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6807A-8EAC-446C-AB59-9EFA2398FD2A}" type="pres">
      <dgm:prSet presAssocID="{8CD8E391-F79B-4363-9BB8-214DA4091AA9}" presName="descendantText" presStyleLbl="alignAcc1" presStyleIdx="0" presStyleCnt="1" custLinFactNeighborX="-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6308F7-9FC6-445F-9E57-BE099E737D89}" type="presOf" srcId="{3C106793-474C-4834-B021-633D98DFA258}" destId="{6C16807A-8EAC-446C-AB59-9EFA2398FD2A}" srcOrd="0" destOrd="0" presId="urn:microsoft.com/office/officeart/2005/8/layout/chevron2"/>
    <dgm:cxn modelId="{A807F6D2-2A11-4778-91AB-1030ED73CC7E}" type="presOf" srcId="{3B9EE203-CF0D-4F04-ACAE-37610F241976}" destId="{EF75BC47-5F1C-49C4-A065-F45AFD51D6AB}" srcOrd="0" destOrd="0" presId="urn:microsoft.com/office/officeart/2005/8/layout/chevron2"/>
    <dgm:cxn modelId="{DF67AA8A-D968-4041-A56C-96528203E4DA}" type="presOf" srcId="{8CD8E391-F79B-4363-9BB8-214DA4091AA9}" destId="{BF77E9BA-6AB5-4272-8915-E9AB84A8C70B}" srcOrd="0" destOrd="0" presId="urn:microsoft.com/office/officeart/2005/8/layout/chevron2"/>
    <dgm:cxn modelId="{AC0538EC-A93B-4465-9E1B-85048E3ADC91}" srcId="{8CD8E391-F79B-4363-9BB8-214DA4091AA9}" destId="{3C106793-474C-4834-B021-633D98DFA258}" srcOrd="0" destOrd="0" parTransId="{FCBB4750-ADF5-4CC4-A861-2614CFC595A2}" sibTransId="{2A802140-7620-47AC-A02A-22988A925178}"/>
    <dgm:cxn modelId="{5D5E1825-6499-47BA-984D-99C881D58534}" srcId="{3B9EE203-CF0D-4F04-ACAE-37610F241976}" destId="{8CD8E391-F79B-4363-9BB8-214DA4091AA9}" srcOrd="0" destOrd="0" parTransId="{56475E64-382D-49B0-B790-6CA4ACBAAC91}" sibTransId="{74C9E4E1-9AEF-4A6C-A4E9-16417471B3E8}"/>
    <dgm:cxn modelId="{313226FF-360E-4DF9-9D2B-3E56057ECED0}" type="presParOf" srcId="{EF75BC47-5F1C-49C4-A065-F45AFD51D6AB}" destId="{842AA31E-708D-44AC-9959-759209A18076}" srcOrd="0" destOrd="0" presId="urn:microsoft.com/office/officeart/2005/8/layout/chevron2"/>
    <dgm:cxn modelId="{720687C4-1A7D-4696-BDED-30C6F0FC9AB3}" type="presParOf" srcId="{842AA31E-708D-44AC-9959-759209A18076}" destId="{BF77E9BA-6AB5-4272-8915-E9AB84A8C70B}" srcOrd="0" destOrd="0" presId="urn:microsoft.com/office/officeart/2005/8/layout/chevron2"/>
    <dgm:cxn modelId="{867E4972-002F-42A2-B488-E04E1306C696}" type="presParOf" srcId="{842AA31E-708D-44AC-9959-759209A18076}" destId="{6C16807A-8EAC-446C-AB59-9EFA2398FD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7E9BA-6AB5-4272-8915-E9AB84A8C70B}">
      <dsp:nvSpPr>
        <dsp:cNvPr id="0" name=""/>
        <dsp:cNvSpPr/>
      </dsp:nvSpPr>
      <dsp:spPr>
        <a:xfrm rot="5400000">
          <a:off x="-182166" y="182166"/>
          <a:ext cx="1214446" cy="8501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1</a:t>
          </a:r>
          <a:endParaRPr lang="ru-RU" sz="2300" kern="1200" dirty="0"/>
        </a:p>
      </dsp:txBody>
      <dsp:txXfrm rot="5400000">
        <a:off x="-182166" y="182166"/>
        <a:ext cx="1214446" cy="850112"/>
      </dsp:txXfrm>
    </dsp:sp>
    <dsp:sp modelId="{6C16807A-8EAC-446C-AB59-9EFA2398FD2A}">
      <dsp:nvSpPr>
        <dsp:cNvPr id="0" name=""/>
        <dsp:cNvSpPr/>
      </dsp:nvSpPr>
      <dsp:spPr>
        <a:xfrm rot="5400000">
          <a:off x="4145161" y="-3295048"/>
          <a:ext cx="789389" cy="73794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FF0000"/>
              </a:solidFill>
            </a:rPr>
            <a:t>Привлечение внимания общественности к существующей проблеме</a:t>
          </a:r>
          <a:endParaRPr lang="ru-RU" sz="1800" kern="1200" dirty="0">
            <a:solidFill>
              <a:srgbClr val="FF0000"/>
            </a:solidFill>
          </a:endParaRPr>
        </a:p>
      </dsp:txBody>
      <dsp:txXfrm rot="5400000">
        <a:off x="4145161" y="-3295048"/>
        <a:ext cx="789389" cy="73794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7E9BA-6AB5-4272-8915-E9AB84A8C70B}">
      <dsp:nvSpPr>
        <dsp:cNvPr id="0" name=""/>
        <dsp:cNvSpPr/>
      </dsp:nvSpPr>
      <dsp:spPr>
        <a:xfrm rot="5400000">
          <a:off x="-192882" y="192882"/>
          <a:ext cx="1285884" cy="9001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2</a:t>
          </a:r>
          <a:endParaRPr lang="ru-RU" sz="2500" kern="1200" dirty="0"/>
        </a:p>
      </dsp:txBody>
      <dsp:txXfrm rot="5400000">
        <a:off x="-192882" y="192882"/>
        <a:ext cx="1285884" cy="900118"/>
      </dsp:txXfrm>
    </dsp:sp>
    <dsp:sp modelId="{6C16807A-8EAC-446C-AB59-9EFA2398FD2A}">
      <dsp:nvSpPr>
        <dsp:cNvPr id="0" name=""/>
        <dsp:cNvSpPr/>
      </dsp:nvSpPr>
      <dsp:spPr>
        <a:xfrm rot="5400000">
          <a:off x="4146947" y="-3246828"/>
          <a:ext cx="835824" cy="73294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FF0000"/>
              </a:solidFill>
            </a:rPr>
            <a:t>Привлечение волонтеров и организация  их работ по благоустройству поселка</a:t>
          </a:r>
          <a:endParaRPr lang="ru-RU" sz="1800" kern="1200" dirty="0">
            <a:solidFill>
              <a:srgbClr val="FF0000"/>
            </a:solidFill>
          </a:endParaRPr>
        </a:p>
      </dsp:txBody>
      <dsp:txXfrm rot="5400000">
        <a:off x="4146947" y="-3246828"/>
        <a:ext cx="835824" cy="73294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7E9BA-6AB5-4272-8915-E9AB84A8C70B}">
      <dsp:nvSpPr>
        <dsp:cNvPr id="0" name=""/>
        <dsp:cNvSpPr/>
      </dsp:nvSpPr>
      <dsp:spPr>
        <a:xfrm rot="5400000">
          <a:off x="-192882" y="192882"/>
          <a:ext cx="1285884" cy="9001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3</a:t>
          </a:r>
          <a:endParaRPr lang="ru-RU" sz="2500" kern="1200" dirty="0"/>
        </a:p>
      </dsp:txBody>
      <dsp:txXfrm rot="5400000">
        <a:off x="-192882" y="192882"/>
        <a:ext cx="1285884" cy="900118"/>
      </dsp:txXfrm>
    </dsp:sp>
    <dsp:sp modelId="{6C16807A-8EAC-446C-AB59-9EFA2398FD2A}">
      <dsp:nvSpPr>
        <dsp:cNvPr id="0" name=""/>
        <dsp:cNvSpPr/>
      </dsp:nvSpPr>
      <dsp:spPr>
        <a:xfrm rot="5400000">
          <a:off x="4125398" y="-3246828"/>
          <a:ext cx="835824" cy="73294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FF0000"/>
              </a:solidFill>
            </a:rPr>
            <a:t>Формиро</a:t>
          </a:r>
          <a:r>
            <a:rPr lang="ru-RU" sz="1800" i="0" kern="1200" dirty="0" smtClean="0">
              <a:solidFill>
                <a:srgbClr val="FF0000"/>
              </a:solidFill>
            </a:rPr>
            <a:t>в</a:t>
          </a:r>
          <a:r>
            <a:rPr lang="ru-RU" sz="1800" kern="1200" dirty="0" smtClean="0">
              <a:solidFill>
                <a:srgbClr val="FF0000"/>
              </a:solidFill>
            </a:rPr>
            <a:t>ание у молодежи умений по решению поставленных задач и навыков командной работы</a:t>
          </a:r>
          <a:endParaRPr lang="ru-RU" sz="1800" kern="1200" dirty="0">
            <a:solidFill>
              <a:srgbClr val="FF0000"/>
            </a:solidFill>
          </a:endParaRPr>
        </a:p>
      </dsp:txBody>
      <dsp:txXfrm rot="5400000">
        <a:off x="4125398" y="-3246828"/>
        <a:ext cx="835824" cy="7329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500042"/>
            <a:ext cx="4243390" cy="214314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Молодёжное Движение Максатихи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286124"/>
            <a:ext cx="7200928" cy="235267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Молодежный проект                           по   благоустройству</a:t>
            </a:r>
          </a:p>
          <a:p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«ЗаДело»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Пользователь\Desktop\image174209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0"/>
            <a:ext cx="2850377" cy="30003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4810" y="6000768"/>
            <a:ext cx="83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2018 г.</a:t>
            </a:r>
            <a:endParaRPr lang="ru-RU" dirty="0"/>
          </a:p>
        </p:txBody>
      </p:sp>
      <p:pic>
        <p:nvPicPr>
          <p:cNvPr id="1030" name="Picture 6" descr="http://maksatiha-adm.ru/wp-content/uploads/2018/05/gerb-250x3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14356"/>
            <a:ext cx="1643074" cy="2057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 useBgFill="1"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204311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000" dirty="0" smtClean="0"/>
              <a:t>Незаконное повсеместное размещение рекламных листовок – реальная проблема любого современного города и поселка. Стихийные объявления портят эстетический вид населенных пунктов и наш поселок не исключение. Центральные улицы, подъезды многоквартирных домов и дворы сплошь изуродованы лохмотьями рекламных плакатов и листовок.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Пользователь\Desktop\image174209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1008" y="0"/>
            <a:ext cx="1221567" cy="128586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428992" y="3429000"/>
            <a:ext cx="2214578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643314"/>
            <a:ext cx="264320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Documents and Settings\Пользователь\Desktop\5T10cPFcGo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3643314"/>
            <a:ext cx="1714458" cy="2285944"/>
          </a:xfrm>
          <a:prstGeom prst="rect">
            <a:avLst/>
          </a:prstGeom>
          <a:noFill/>
        </p:spPr>
      </p:pic>
      <p:pic>
        <p:nvPicPr>
          <p:cNvPr id="1028" name="Picture 4" descr="C:\Documents and Settings\Пользователь\Desktop\o0ibB2f0fy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786190"/>
            <a:ext cx="2307465" cy="171451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143636" y="3643314"/>
            <a:ext cx="2643206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 descr="C:\Documents and Settings\Пользователь\Desktop\12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3786190"/>
            <a:ext cx="2333641" cy="1750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2000264"/>
          </a:xfrm>
        </p:spPr>
        <p:txBody>
          <a:bodyPr>
            <a:normAutofit fontScale="92500" lnSpcReduction="20000"/>
          </a:bodyPr>
          <a:lstStyle/>
          <a:p>
            <a:r>
              <a:rPr lang="ru-RU" sz="3800" dirty="0" smtClean="0">
                <a:solidFill>
                  <a:srgbClr val="0000FF"/>
                </a:solidFill>
              </a:rPr>
              <a:t>Цель проекта: </a:t>
            </a:r>
            <a:r>
              <a:rPr lang="ru-RU" sz="3800" dirty="0" smtClean="0">
                <a:solidFill>
                  <a:srgbClr val="FF0000"/>
                </a:solidFill>
              </a:rPr>
              <a:t>очистить улицы поселка от стихийной рекламы и создание условий для ее законного размещения.</a:t>
            </a:r>
            <a:endParaRPr lang="ru-RU" sz="3400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3800" u="sng" dirty="0" smtClean="0">
                <a:solidFill>
                  <a:srgbClr val="0000FF"/>
                </a:solidFill>
              </a:rPr>
              <a:t>Задачи проекта:</a:t>
            </a:r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500034" y="2214554"/>
          <a:ext cx="8229600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3643314"/>
          <a:ext cx="822960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500034" y="5214950"/>
          <a:ext cx="822960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500034" y="21429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rgbClr val="0000FF"/>
                </a:solidFill>
              </a:rPr>
              <a:t>Мероприятия проекта</a:t>
            </a:r>
            <a:endParaRPr lang="ru-RU" sz="2000" u="sng" dirty="0">
              <a:solidFill>
                <a:srgbClr val="0000FF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43438" y="1071546"/>
            <a:ext cx="1928826" cy="1928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857752" y="3571876"/>
            <a:ext cx="1714512" cy="1928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642918"/>
            <a:ext cx="4714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1. Эко-квест «Чистые игры»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5929330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2. Акция «ЗаДело»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00562" y="5929330"/>
            <a:ext cx="371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4. Акция «Под контролем»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6248" y="642918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3. Социальная акция «В теме»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C:\Documents and Settings\Пользователь\Desktop\чистые игр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142984"/>
            <a:ext cx="3500462" cy="24110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8" name="Picture 5" descr="C:\Documents and Settings\Пользователь\Desktop\4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500438"/>
            <a:ext cx="3500462" cy="24110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4343" name="AutoShape 7" descr="https://pp.userapi.com/c840333/v840333894/7bdee/o0ibB2f0fy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4" name="Picture 8" descr="C:\Documents and Settings\Пользователь\Desktop\o0ibB2f0fy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3500438"/>
            <a:ext cx="3786214" cy="24129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4345" name="Picture 9" descr="C:\Documents and Settings\Пользователь\Desktop\A0zVM8-OJg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1142984"/>
            <a:ext cx="3786214" cy="23574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5" name="Picture 2" descr="C:\Documents and Settings\Пользователь\Desktop\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2857496"/>
            <a:ext cx="1375181" cy="18335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78647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</a:rPr>
              <a:t>Промежуточный результат: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Проведен </a:t>
            </a:r>
            <a:r>
              <a:rPr lang="ru-RU" dirty="0" smtClean="0">
                <a:solidFill>
                  <a:srgbClr val="FF0000"/>
                </a:solidFill>
              </a:rPr>
              <a:t>эко-квест «Чистые игры»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 smtClean="0">
                <a:solidFill>
                  <a:srgbClr val="FF0000"/>
                </a:solidFill>
              </a:rPr>
              <a:t>количество участников  - 40 чел.),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Сформирована команда волонтеров                     (30 чел. постоянного состава),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Разработаны макеты информационных стендов и афишных тумб (5 вариантов),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Согласован план  мероприятий по благоустройству  информационных зон,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Готов макет флаера с адресами разрешенных мест для размещения рекламы.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Documents and Settings\Пользователь\Desktop\image1742099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00042"/>
            <a:ext cx="1221567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195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Молодёжное Движение Максатихи</vt:lpstr>
      <vt:lpstr>Проблема</vt:lpstr>
      <vt:lpstr>Слайд 3</vt:lpstr>
      <vt:lpstr>Мероприятия проекта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Молодёжное Движение Максатихи</dc:title>
  <cp:lastModifiedBy>Ирина</cp:lastModifiedBy>
  <cp:revision>9</cp:revision>
  <dcterms:modified xsi:type="dcterms:W3CDTF">2018-06-29T06:52:54Z</dcterms:modified>
</cp:coreProperties>
</file>