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9" d="100"/>
          <a:sy n="49" d="100"/>
        </p:scale>
        <p:origin x="-416" y="-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2CD74-8EAC-4BD5-BD1D-F1E1D0C90A1A}" type="doc">
      <dgm:prSet loTypeId="urn:microsoft.com/office/officeart/2011/layout/RadialPictureList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9A775A8-D0E9-40F2-9E20-75E6041C1B26}">
      <dgm:prSet phldrT="[Текст]" custT="1"/>
      <dgm:spPr/>
      <dgm:t>
        <a:bodyPr/>
        <a:lstStyle/>
        <a:p>
          <a:r>
            <a:rPr lang="ru-RU" sz="1700" dirty="0" smtClean="0"/>
            <a:t>чаще всего, говоря об опасности вредных привычек ,  используют так называемые «страшилки», которые малоэффективны </a:t>
          </a:r>
          <a:endParaRPr lang="ru-RU" sz="1700" dirty="0"/>
        </a:p>
      </dgm:t>
    </dgm:pt>
    <dgm:pt modelId="{C57895C9-70AA-4A53-A296-5D6C9C000160}" type="parTrans" cxnId="{05FE22C7-5E70-4031-8359-24D548D9B546}">
      <dgm:prSet/>
      <dgm:spPr/>
      <dgm:t>
        <a:bodyPr/>
        <a:lstStyle/>
        <a:p>
          <a:endParaRPr lang="ru-RU"/>
        </a:p>
      </dgm:t>
    </dgm:pt>
    <dgm:pt modelId="{21298323-94BD-4BD4-85FD-E19363596666}" type="sibTrans" cxnId="{05FE22C7-5E70-4031-8359-24D548D9B546}">
      <dgm:prSet/>
      <dgm:spPr/>
      <dgm:t>
        <a:bodyPr/>
        <a:lstStyle/>
        <a:p>
          <a:endParaRPr lang="ru-RU"/>
        </a:p>
      </dgm:t>
    </dgm:pt>
    <dgm:pt modelId="{C4C78D25-7955-45B7-B6F3-729A6E3ADC1E}">
      <dgm:prSet phldrT="[Текст]" custT="1"/>
      <dgm:spPr/>
      <dgm:t>
        <a:bodyPr/>
        <a:lstStyle/>
        <a:p>
          <a:r>
            <a:rPr lang="ru-RU" sz="1700" dirty="0" smtClean="0"/>
            <a:t>многие подростки не считают престижным и интересным ведение здорового образа жизни </a:t>
          </a:r>
        </a:p>
        <a:p>
          <a:endParaRPr lang="ru-RU" sz="1600" dirty="0"/>
        </a:p>
      </dgm:t>
    </dgm:pt>
    <dgm:pt modelId="{9117ADF1-D721-465F-BB1F-8F446B3E0EFF}" type="parTrans" cxnId="{8671F7C3-0DBE-46A6-9A3E-1536AAB8F258}">
      <dgm:prSet/>
      <dgm:spPr/>
      <dgm:t>
        <a:bodyPr/>
        <a:lstStyle/>
        <a:p>
          <a:endParaRPr lang="ru-RU"/>
        </a:p>
      </dgm:t>
    </dgm:pt>
    <dgm:pt modelId="{00378DD2-E1AF-43F9-A1CB-ADC3DBCE1F43}" type="sibTrans" cxnId="{8671F7C3-0DBE-46A6-9A3E-1536AAB8F258}">
      <dgm:prSet/>
      <dgm:spPr/>
      <dgm:t>
        <a:bodyPr/>
        <a:lstStyle/>
        <a:p>
          <a:endParaRPr lang="ru-RU"/>
        </a:p>
      </dgm:t>
    </dgm:pt>
    <dgm:pt modelId="{C1DB99DF-DD59-4A3F-883A-EA6B89DF53AF}">
      <dgm:prSet phldrT="[Текст]" custT="1"/>
      <dgm:spPr/>
      <dgm:t>
        <a:bodyPr/>
        <a:lstStyle/>
        <a:p>
          <a:r>
            <a:rPr lang="ru-RU" sz="1700" dirty="0" smtClean="0"/>
            <a:t>часть учащихся имеют позитивный опыт ведения ЗОЖ и достижения в спорте и творчестве, но не имеют возможности представить их</a:t>
          </a:r>
          <a:endParaRPr lang="ru-RU" sz="1700" dirty="0"/>
        </a:p>
      </dgm:t>
    </dgm:pt>
    <dgm:pt modelId="{9F03064C-CC50-4169-9FA8-E574AE1A0F93}" type="parTrans" cxnId="{F20518B1-41DA-4AD9-90C8-378DFE2E5529}">
      <dgm:prSet/>
      <dgm:spPr/>
      <dgm:t>
        <a:bodyPr/>
        <a:lstStyle/>
        <a:p>
          <a:endParaRPr lang="ru-RU"/>
        </a:p>
      </dgm:t>
    </dgm:pt>
    <dgm:pt modelId="{2153364C-D5A8-4093-A284-FF8D7B708171}" type="sibTrans" cxnId="{F20518B1-41DA-4AD9-90C8-378DFE2E5529}">
      <dgm:prSet/>
      <dgm:spPr/>
      <dgm:t>
        <a:bodyPr/>
        <a:lstStyle/>
        <a:p>
          <a:endParaRPr lang="ru-RU"/>
        </a:p>
      </dgm:t>
    </dgm:pt>
    <dgm:pt modelId="{DB656CC3-B10D-4A6A-92E6-1BE07EAEC82D}">
      <dgm:prSet phldrT="[Текст]" custT="1"/>
      <dgm:spPr/>
      <dgm:t>
        <a:bodyPr/>
        <a:lstStyle/>
        <a:p>
          <a:r>
            <a:rPr lang="ru-RU" sz="1700" dirty="0" smtClean="0"/>
            <a:t>немало учащихся имеют вредные для здоровья привычки, малоподвижное, пассивное  времяпровождение, тревожность</a:t>
          </a:r>
          <a:endParaRPr lang="ru-RU" sz="1700" dirty="0"/>
        </a:p>
      </dgm:t>
    </dgm:pt>
    <dgm:pt modelId="{BDD1F169-43DB-4365-AE06-ECAFFF88DBCE}" type="sibTrans" cxnId="{9454AEAF-BF18-4080-85BB-27DF4A893E88}">
      <dgm:prSet/>
      <dgm:spPr/>
      <dgm:t>
        <a:bodyPr/>
        <a:lstStyle/>
        <a:p>
          <a:endParaRPr lang="ru-RU"/>
        </a:p>
      </dgm:t>
    </dgm:pt>
    <dgm:pt modelId="{77F03BFE-6806-4E6C-B751-05188ABF8972}" type="parTrans" cxnId="{9454AEAF-BF18-4080-85BB-27DF4A893E88}">
      <dgm:prSet/>
      <dgm:spPr/>
      <dgm:t>
        <a:bodyPr/>
        <a:lstStyle/>
        <a:p>
          <a:endParaRPr lang="ru-RU"/>
        </a:p>
      </dgm:t>
    </dgm:pt>
    <dgm:pt modelId="{272BD2F4-CF5F-4D11-B79E-6A657E90E90C}">
      <dgm:prSet phldrT="[Текст]" custT="1"/>
      <dgm:spPr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ru-RU" sz="2100" dirty="0" smtClean="0"/>
            <a:t>формирование позитивного опыта ведения ЗОЖ, профилактика суицидального поведения.</a:t>
          </a:r>
          <a:endParaRPr lang="ru-RU" sz="2100" dirty="0"/>
        </a:p>
      </dgm:t>
    </dgm:pt>
    <dgm:pt modelId="{E8F3760F-9619-42A1-B9B6-3B46AC2170AA}" type="sibTrans" cxnId="{56348786-8F26-485C-A727-DF6D9C8685C1}">
      <dgm:prSet/>
      <dgm:spPr/>
      <dgm:t>
        <a:bodyPr/>
        <a:lstStyle/>
        <a:p>
          <a:endParaRPr lang="ru-RU"/>
        </a:p>
      </dgm:t>
    </dgm:pt>
    <dgm:pt modelId="{D1366EC7-2117-461F-BBCA-870188DD1BF7}" type="parTrans" cxnId="{56348786-8F26-485C-A727-DF6D9C8685C1}">
      <dgm:prSet/>
      <dgm:spPr/>
      <dgm:t>
        <a:bodyPr/>
        <a:lstStyle/>
        <a:p>
          <a:endParaRPr lang="ru-RU"/>
        </a:p>
      </dgm:t>
    </dgm:pt>
    <dgm:pt modelId="{BE65E675-4E73-412A-9962-2D4EBA4CFEF6}" type="pres">
      <dgm:prSet presAssocID="{2FB2CD74-8EAC-4BD5-BD1D-F1E1D0C90A1A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7BDD91B-1AB9-4414-ADCB-1886118F2D44}" type="pres">
      <dgm:prSet presAssocID="{272BD2F4-CF5F-4D11-B79E-6A657E90E90C}" presName="Parent" presStyleLbl="node1" presStyleIdx="0" presStyleCnt="2" custScaleX="144133" custLinFactNeighborX="-8633" custLinFactNeighborY="-566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7A039338-435C-484B-B16F-8ABE0A197646}" type="pres">
      <dgm:prSet presAssocID="{DB656CC3-B10D-4A6A-92E6-1BE07EAEC82D}" presName="Accent" presStyleLbl="node1" presStyleIdx="1" presStyleCnt="2"/>
      <dgm:spPr>
        <a:gradFill rotWithShape="0">
          <a:gsLst>
            <a:gs pos="51680">
              <a:schemeClr val="tx2">
                <a:lumMod val="75000"/>
              </a:schemeClr>
            </a:gs>
            <a:gs pos="0">
              <a:schemeClr val="tx2">
                <a:lumMod val="50000"/>
              </a:schemeClr>
            </a:gs>
            <a:gs pos="8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0"/>
        </a:gradFill>
      </dgm:spPr>
    </dgm:pt>
    <dgm:pt modelId="{8621FD1F-1E27-4B59-8A13-5BC09708F5CC}" type="pres">
      <dgm:prSet presAssocID="{DB656CC3-B10D-4A6A-92E6-1BE07EAEC82D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5082A0-C091-42D6-ABA4-840F4F0CFA39}" type="pres">
      <dgm:prSet presAssocID="{DB656CC3-B10D-4A6A-92E6-1BE07EAEC82D}" presName="Child1" presStyleLbl="revTx" presStyleIdx="0" presStyleCnt="4" custScaleX="183797" custLinFactNeighborX="48719" custLinFactNeighborY="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379A0-2C25-415A-90B3-0E0416A7010B}" type="pres">
      <dgm:prSet presAssocID="{E9A775A8-D0E9-40F2-9E20-75E6041C1B26}" presName="Image2" presStyleCnt="0"/>
      <dgm:spPr/>
    </dgm:pt>
    <dgm:pt modelId="{7B240539-03FD-45E3-ABFF-5C1C1EDB68EB}" type="pres">
      <dgm:prSet presAssocID="{E9A775A8-D0E9-40F2-9E20-75E6041C1B26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3B3B22-0D74-4404-A2AD-2EE91062E24D}" type="pres">
      <dgm:prSet presAssocID="{E9A775A8-D0E9-40F2-9E20-75E6041C1B26}" presName="Child2" presStyleLbl="revTx" presStyleIdx="1" presStyleCnt="4" custScaleX="124799" custLinFactNeighborX="15545" custLinFactNeighborY="1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9F18D-C84C-4923-9E68-C3EA69B60676}" type="pres">
      <dgm:prSet presAssocID="{C4C78D25-7955-45B7-B6F3-729A6E3ADC1E}" presName="Image3" presStyleCnt="0"/>
      <dgm:spPr/>
    </dgm:pt>
    <dgm:pt modelId="{9285A89B-A8D6-42D5-9EBC-D5E8C3D4BE5F}" type="pres">
      <dgm:prSet presAssocID="{C4C78D25-7955-45B7-B6F3-729A6E3ADC1E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55426-D04A-4777-9AD0-8566744C7374}" type="pres">
      <dgm:prSet presAssocID="{C4C78D25-7955-45B7-B6F3-729A6E3ADC1E}" presName="Child3" presStyleLbl="revTx" presStyleIdx="2" presStyleCnt="4" custScaleX="130845" custLinFactNeighborX="22106" custLinFactNeighborY="-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C03AA-3E79-4DB9-BB86-67DF78D28494}" type="pres">
      <dgm:prSet presAssocID="{C1DB99DF-DD59-4A3F-883A-EA6B89DF53AF}" presName="Image4" presStyleCnt="0"/>
      <dgm:spPr/>
    </dgm:pt>
    <dgm:pt modelId="{E9457380-FF6D-4AD1-9066-08469613E122}" type="pres">
      <dgm:prSet presAssocID="{C1DB99DF-DD59-4A3F-883A-EA6B89DF53AF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06F945-49EE-4DC1-857C-ED69BCD9D693}" type="pres">
      <dgm:prSet presAssocID="{C1DB99DF-DD59-4A3F-883A-EA6B89DF53AF}" presName="Child4" presStyleLbl="revTx" presStyleIdx="3" presStyleCnt="4" custScaleX="189958" custLinFactNeighborX="49013" custLinFactNeighborY="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4AEAF-BF18-4080-85BB-27DF4A893E88}" srcId="{272BD2F4-CF5F-4D11-B79E-6A657E90E90C}" destId="{DB656CC3-B10D-4A6A-92E6-1BE07EAEC82D}" srcOrd="0" destOrd="0" parTransId="{77F03BFE-6806-4E6C-B751-05188ABF8972}" sibTransId="{BDD1F169-43DB-4365-AE06-ECAFFF88DBCE}"/>
    <dgm:cxn modelId="{AC2AE85D-06D6-4F5D-87C3-81212CB2BB39}" type="presOf" srcId="{DB656CC3-B10D-4A6A-92E6-1BE07EAEC82D}" destId="{595082A0-C091-42D6-ABA4-840F4F0CFA39}" srcOrd="0" destOrd="0" presId="urn:microsoft.com/office/officeart/2011/layout/RadialPictureList"/>
    <dgm:cxn modelId="{F0132985-1CDF-4B52-9BF4-F8808FD29FE9}" type="presOf" srcId="{C4C78D25-7955-45B7-B6F3-729A6E3ADC1E}" destId="{04555426-D04A-4777-9AD0-8566744C7374}" srcOrd="0" destOrd="0" presId="urn:microsoft.com/office/officeart/2011/layout/RadialPictureList"/>
    <dgm:cxn modelId="{719E42F8-E9A5-45DD-848B-39CD1823FC73}" type="presOf" srcId="{2FB2CD74-8EAC-4BD5-BD1D-F1E1D0C90A1A}" destId="{BE65E675-4E73-412A-9962-2D4EBA4CFEF6}" srcOrd="0" destOrd="0" presId="urn:microsoft.com/office/officeart/2011/layout/RadialPictureList"/>
    <dgm:cxn modelId="{F20518B1-41DA-4AD9-90C8-378DFE2E5529}" srcId="{272BD2F4-CF5F-4D11-B79E-6A657E90E90C}" destId="{C1DB99DF-DD59-4A3F-883A-EA6B89DF53AF}" srcOrd="3" destOrd="0" parTransId="{9F03064C-CC50-4169-9FA8-E574AE1A0F93}" sibTransId="{2153364C-D5A8-4093-A284-FF8D7B708171}"/>
    <dgm:cxn modelId="{557AAE5B-D2EC-420B-AE26-69632144B091}" type="presOf" srcId="{272BD2F4-CF5F-4D11-B79E-6A657E90E90C}" destId="{F7BDD91B-1AB9-4414-ADCB-1886118F2D44}" srcOrd="0" destOrd="0" presId="urn:microsoft.com/office/officeart/2011/layout/RadialPictureList"/>
    <dgm:cxn modelId="{B851E8B0-2E6A-43F5-A7FA-D738379D38BF}" type="presOf" srcId="{C1DB99DF-DD59-4A3F-883A-EA6B89DF53AF}" destId="{EC06F945-49EE-4DC1-857C-ED69BCD9D693}" srcOrd="0" destOrd="0" presId="urn:microsoft.com/office/officeart/2011/layout/RadialPictureList"/>
    <dgm:cxn modelId="{8671F7C3-0DBE-46A6-9A3E-1536AAB8F258}" srcId="{272BD2F4-CF5F-4D11-B79E-6A657E90E90C}" destId="{C4C78D25-7955-45B7-B6F3-729A6E3ADC1E}" srcOrd="2" destOrd="0" parTransId="{9117ADF1-D721-465F-BB1F-8F446B3E0EFF}" sibTransId="{00378DD2-E1AF-43F9-A1CB-ADC3DBCE1F43}"/>
    <dgm:cxn modelId="{BFC06327-D51A-44FC-AC41-FBA2E33F6D47}" type="presOf" srcId="{E9A775A8-D0E9-40F2-9E20-75E6041C1B26}" destId="{363B3B22-0D74-4404-A2AD-2EE91062E24D}" srcOrd="0" destOrd="0" presId="urn:microsoft.com/office/officeart/2011/layout/RadialPictureList"/>
    <dgm:cxn modelId="{56348786-8F26-485C-A727-DF6D9C8685C1}" srcId="{2FB2CD74-8EAC-4BD5-BD1D-F1E1D0C90A1A}" destId="{272BD2F4-CF5F-4D11-B79E-6A657E90E90C}" srcOrd="0" destOrd="0" parTransId="{D1366EC7-2117-461F-BBCA-870188DD1BF7}" sibTransId="{E8F3760F-9619-42A1-B9B6-3B46AC2170AA}"/>
    <dgm:cxn modelId="{05FE22C7-5E70-4031-8359-24D548D9B546}" srcId="{272BD2F4-CF5F-4D11-B79E-6A657E90E90C}" destId="{E9A775A8-D0E9-40F2-9E20-75E6041C1B26}" srcOrd="1" destOrd="0" parTransId="{C57895C9-70AA-4A53-A296-5D6C9C000160}" sibTransId="{21298323-94BD-4BD4-85FD-E19363596666}"/>
    <dgm:cxn modelId="{C5E08720-4DD2-476F-B52E-BE1C2D02B760}" type="presParOf" srcId="{BE65E675-4E73-412A-9962-2D4EBA4CFEF6}" destId="{F7BDD91B-1AB9-4414-ADCB-1886118F2D44}" srcOrd="0" destOrd="0" presId="urn:microsoft.com/office/officeart/2011/layout/RadialPictureList"/>
    <dgm:cxn modelId="{B0F60C4F-7AC0-45B8-9715-D8940DD545E2}" type="presParOf" srcId="{BE65E675-4E73-412A-9962-2D4EBA4CFEF6}" destId="{7A039338-435C-484B-B16F-8ABE0A197646}" srcOrd="1" destOrd="0" presId="urn:microsoft.com/office/officeart/2011/layout/RadialPictureList"/>
    <dgm:cxn modelId="{26875CFD-1FF8-47F4-A832-8C13D8B78D16}" type="presParOf" srcId="{BE65E675-4E73-412A-9962-2D4EBA4CFEF6}" destId="{8621FD1F-1E27-4B59-8A13-5BC09708F5CC}" srcOrd="2" destOrd="0" presId="urn:microsoft.com/office/officeart/2011/layout/RadialPictureList"/>
    <dgm:cxn modelId="{AD15DF27-904D-4D1B-8F3B-87C7E580979F}" type="presParOf" srcId="{BE65E675-4E73-412A-9962-2D4EBA4CFEF6}" destId="{595082A0-C091-42D6-ABA4-840F4F0CFA39}" srcOrd="3" destOrd="0" presId="urn:microsoft.com/office/officeart/2011/layout/RadialPictureList"/>
    <dgm:cxn modelId="{AF4379CF-1F7D-4D10-BA04-611846D20155}" type="presParOf" srcId="{BE65E675-4E73-412A-9962-2D4EBA4CFEF6}" destId="{8FF379A0-2C25-415A-90B3-0E0416A7010B}" srcOrd="4" destOrd="0" presId="urn:microsoft.com/office/officeart/2011/layout/RadialPictureList"/>
    <dgm:cxn modelId="{7EF0B85D-B2BD-4F2A-AA94-26D6263D84B5}" type="presParOf" srcId="{8FF379A0-2C25-415A-90B3-0E0416A7010B}" destId="{7B240539-03FD-45E3-ABFF-5C1C1EDB68EB}" srcOrd="0" destOrd="0" presId="urn:microsoft.com/office/officeart/2011/layout/RadialPictureList"/>
    <dgm:cxn modelId="{906B58B1-0D57-49B4-899C-1CDED8C16649}" type="presParOf" srcId="{BE65E675-4E73-412A-9962-2D4EBA4CFEF6}" destId="{363B3B22-0D74-4404-A2AD-2EE91062E24D}" srcOrd="5" destOrd="0" presId="urn:microsoft.com/office/officeart/2011/layout/RadialPictureList"/>
    <dgm:cxn modelId="{0E2CFD27-4267-46BB-BFD4-68D7C38565F8}" type="presParOf" srcId="{BE65E675-4E73-412A-9962-2D4EBA4CFEF6}" destId="{4EE9F18D-C84C-4923-9E68-C3EA69B60676}" srcOrd="6" destOrd="0" presId="urn:microsoft.com/office/officeart/2011/layout/RadialPictureList"/>
    <dgm:cxn modelId="{46C65419-0E64-4436-8E71-8350BB96D760}" type="presParOf" srcId="{4EE9F18D-C84C-4923-9E68-C3EA69B60676}" destId="{9285A89B-A8D6-42D5-9EBC-D5E8C3D4BE5F}" srcOrd="0" destOrd="0" presId="urn:microsoft.com/office/officeart/2011/layout/RadialPictureList"/>
    <dgm:cxn modelId="{567E4194-F425-45DB-909E-0227895817F7}" type="presParOf" srcId="{BE65E675-4E73-412A-9962-2D4EBA4CFEF6}" destId="{04555426-D04A-4777-9AD0-8566744C7374}" srcOrd="7" destOrd="0" presId="urn:microsoft.com/office/officeart/2011/layout/RadialPictureList"/>
    <dgm:cxn modelId="{B2D831B0-8433-4AA2-AD5A-A5E580DB9FB6}" type="presParOf" srcId="{BE65E675-4E73-412A-9962-2D4EBA4CFEF6}" destId="{7CFC03AA-3E79-4DB9-BB86-67DF78D28494}" srcOrd="8" destOrd="0" presId="urn:microsoft.com/office/officeart/2011/layout/RadialPictureList"/>
    <dgm:cxn modelId="{3E046DC8-A590-457F-A844-EDF3C75A4E5B}" type="presParOf" srcId="{7CFC03AA-3E79-4DB9-BB86-67DF78D28494}" destId="{E9457380-FF6D-4AD1-9066-08469613E122}" srcOrd="0" destOrd="0" presId="urn:microsoft.com/office/officeart/2011/layout/RadialPictureList"/>
    <dgm:cxn modelId="{9683C74B-9F7D-42F9-B91A-969A5A25DB0A}" type="presParOf" srcId="{BE65E675-4E73-412A-9962-2D4EBA4CFEF6}" destId="{EC06F945-49EE-4DC1-857C-ED69BCD9D693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8D29B7-F6C9-4E2F-B514-F1F4DB705BB2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205050-BFD5-4EC5-B607-0248643DC2D1}">
      <dgm:prSet phldrT="[Текст]" custT="1"/>
      <dgm:spPr/>
      <dgm:t>
        <a:bodyPr/>
        <a:lstStyle/>
        <a:p>
          <a:r>
            <a:rPr lang="ru-RU" sz="1800" b="0" dirty="0" smtClean="0"/>
            <a:t>Оптимизм</a:t>
          </a:r>
          <a:endParaRPr lang="ru-RU" sz="1800" b="0" dirty="0"/>
        </a:p>
      </dgm:t>
    </dgm:pt>
    <dgm:pt modelId="{C24ABD82-89BB-4952-A2C1-B37EAC5FA3C8}" type="parTrans" cxnId="{A2A7F4F1-B401-4CA4-993E-C04CB6E75F34}">
      <dgm:prSet/>
      <dgm:spPr/>
      <dgm:t>
        <a:bodyPr/>
        <a:lstStyle/>
        <a:p>
          <a:endParaRPr lang="ru-RU"/>
        </a:p>
      </dgm:t>
    </dgm:pt>
    <dgm:pt modelId="{52195C23-2266-4F73-8F26-BA580E8C9A55}" type="sibTrans" cxnId="{A2A7F4F1-B401-4CA4-993E-C04CB6E75F3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B1279F-2F92-4096-9E1B-4ED3D2770CAF}">
      <dgm:prSet phldrT="[Текст]" custT="1"/>
      <dgm:spPr/>
      <dgm:t>
        <a:bodyPr/>
        <a:lstStyle/>
        <a:p>
          <a:r>
            <a:rPr lang="ru-RU" sz="1800" b="0" dirty="0" smtClean="0"/>
            <a:t>Разно-</a:t>
          </a:r>
          <a:r>
            <a:rPr lang="ru-RU" sz="1800" b="0" dirty="0" err="1" smtClean="0"/>
            <a:t>образие</a:t>
          </a:r>
          <a:endParaRPr lang="ru-RU" sz="1800" b="0" dirty="0"/>
        </a:p>
      </dgm:t>
    </dgm:pt>
    <dgm:pt modelId="{47D952C9-495D-437C-9B3F-5C790693494C}" type="parTrans" cxnId="{DDA6852F-5CDB-4395-AF27-0CCB015425F2}">
      <dgm:prSet/>
      <dgm:spPr/>
      <dgm:t>
        <a:bodyPr/>
        <a:lstStyle/>
        <a:p>
          <a:endParaRPr lang="ru-RU"/>
        </a:p>
      </dgm:t>
    </dgm:pt>
    <dgm:pt modelId="{E50EA553-8025-4833-A714-FD406D7D495E}" type="sibTrans" cxnId="{DDA6852F-5CDB-4395-AF27-0CCB015425F2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FEC0E0-A164-4377-8511-10F59B11AC03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/>
            <a:t>Позитив</a:t>
          </a:r>
        </a:p>
        <a:p>
          <a:pPr defTabSz="977900"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ED39554-3269-44DE-A773-EEE2D5E8FC05}" type="parTrans" cxnId="{0E7D586D-A683-4D97-BD35-1D41FB412FED}">
      <dgm:prSet/>
      <dgm:spPr/>
      <dgm:t>
        <a:bodyPr/>
        <a:lstStyle/>
        <a:p>
          <a:endParaRPr lang="ru-RU"/>
        </a:p>
      </dgm:t>
    </dgm:pt>
    <dgm:pt modelId="{C36ECF8B-A77C-475F-8558-7C54CD680694}" type="sibTrans" cxnId="{0E7D586D-A683-4D97-BD35-1D41FB412FE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F0B7F5-55CE-4608-B381-5FEB53475898}">
      <dgm:prSet phldrT="[Текст]"/>
      <dgm:spPr/>
      <dgm:t>
        <a:bodyPr/>
        <a:lstStyle/>
        <a:p>
          <a:r>
            <a:rPr lang="ru-RU" dirty="0" smtClean="0"/>
            <a:t>«Равный-равному»</a:t>
          </a:r>
          <a:endParaRPr lang="ru-RU" dirty="0"/>
        </a:p>
      </dgm:t>
    </dgm:pt>
    <dgm:pt modelId="{914F0E1F-921F-422D-A54B-90445AD7A5E5}" type="parTrans" cxnId="{E840AC15-B7E4-4A8D-8B49-9B06EC87279A}">
      <dgm:prSet/>
      <dgm:spPr/>
      <dgm:t>
        <a:bodyPr/>
        <a:lstStyle/>
        <a:p>
          <a:endParaRPr lang="ru-RU"/>
        </a:p>
      </dgm:t>
    </dgm:pt>
    <dgm:pt modelId="{10B063FD-0F1E-4494-BCF7-B47E8078E348}" type="sibTrans" cxnId="{E840AC15-B7E4-4A8D-8B49-9B06EC87279A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537BB1-CA40-4779-8147-F013CD537415}">
      <dgm:prSet phldrT="[Текст]" custT="1"/>
      <dgm:spPr/>
      <dgm:t>
        <a:bodyPr/>
        <a:lstStyle/>
        <a:p>
          <a:r>
            <a:rPr lang="ru-RU" sz="1800" b="0" dirty="0" err="1" smtClean="0"/>
            <a:t>Персони-фикация</a:t>
          </a:r>
          <a:endParaRPr lang="ru-RU" sz="1800" b="0" dirty="0"/>
        </a:p>
      </dgm:t>
    </dgm:pt>
    <dgm:pt modelId="{53F07A02-F245-4F49-AE03-2E5C7FA6EE19}" type="parTrans" cxnId="{57CC0E96-B568-40EC-A894-0A300A5AE79E}">
      <dgm:prSet/>
      <dgm:spPr/>
      <dgm:t>
        <a:bodyPr/>
        <a:lstStyle/>
        <a:p>
          <a:endParaRPr lang="ru-RU"/>
        </a:p>
      </dgm:t>
    </dgm:pt>
    <dgm:pt modelId="{54952C9F-BA9F-483D-A4AF-71FE7BBFBD13}" type="sibTrans" cxnId="{57CC0E96-B568-40EC-A894-0A300A5AE79E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9BD534-9FBC-45F1-9A96-ACDD637B2D44}" type="pres">
      <dgm:prSet presAssocID="{3A8D29B7-F6C9-4E2F-B514-F1F4DB705BB2}" presName="Name0" presStyleCnt="0">
        <dgm:presLayoutVars>
          <dgm:chMax val="21"/>
          <dgm:chPref val="21"/>
        </dgm:presLayoutVars>
      </dgm:prSet>
      <dgm:spPr/>
    </dgm:pt>
    <dgm:pt modelId="{3C10D526-56D9-47A6-A60C-A91D0921472C}" type="pres">
      <dgm:prSet presAssocID="{31205050-BFD5-4EC5-B607-0248643DC2D1}" presName="text1" presStyleCnt="0"/>
      <dgm:spPr/>
    </dgm:pt>
    <dgm:pt modelId="{AA7BB8DD-CBBF-4ACE-8154-34AB97672BC9}" type="pres">
      <dgm:prSet presAssocID="{31205050-BFD5-4EC5-B607-0248643DC2D1}" presName="textRepeatNode" presStyleLbl="alignNode1" presStyleIdx="0" presStyleCnt="5" custScaleX="112201" custLinFactNeighborX="-898" custLinFactNeighborY="-20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14D5B-D63F-42F5-905D-62D9BEF6B301}" type="pres">
      <dgm:prSet presAssocID="{31205050-BFD5-4EC5-B607-0248643DC2D1}" presName="textaccent1" presStyleCnt="0"/>
      <dgm:spPr/>
    </dgm:pt>
    <dgm:pt modelId="{9CD4703F-110E-41BB-AF6A-6BE1E4F6547D}" type="pres">
      <dgm:prSet presAssocID="{31205050-BFD5-4EC5-B607-0248643DC2D1}" presName="accentRepeatNode" presStyleLbl="solidAlignAcc1" presStyleIdx="0" presStyleCnt="10"/>
      <dgm:spPr/>
    </dgm:pt>
    <dgm:pt modelId="{B8661A0B-90C4-422E-869B-AD6CC56430DE}" type="pres">
      <dgm:prSet presAssocID="{52195C23-2266-4F73-8F26-BA580E8C9A55}" presName="image1" presStyleCnt="0"/>
      <dgm:spPr/>
    </dgm:pt>
    <dgm:pt modelId="{216E4617-75D0-4F5E-A7A4-42413F1E02ED}" type="pres">
      <dgm:prSet presAssocID="{52195C23-2266-4F73-8F26-BA580E8C9A55}" presName="imageRepeatNode" presStyleLbl="alignAcc1" presStyleIdx="0" presStyleCnt="5"/>
      <dgm:spPr/>
    </dgm:pt>
    <dgm:pt modelId="{99BE0344-037B-4DDF-88F8-93288F1AAEB3}" type="pres">
      <dgm:prSet presAssocID="{52195C23-2266-4F73-8F26-BA580E8C9A55}" presName="imageaccent1" presStyleCnt="0"/>
      <dgm:spPr/>
    </dgm:pt>
    <dgm:pt modelId="{6E05F96C-E26D-487A-8A2C-6C2B3B9EB10B}" type="pres">
      <dgm:prSet presAssocID="{52195C23-2266-4F73-8F26-BA580E8C9A55}" presName="accentRepeatNode" presStyleLbl="solidAlignAcc1" presStyleIdx="1" presStyleCnt="10"/>
      <dgm:spPr/>
    </dgm:pt>
    <dgm:pt modelId="{4D177829-085D-4E0A-A454-F3DB0ECB12AD}" type="pres">
      <dgm:prSet presAssocID="{0AB1279F-2F92-4096-9E1B-4ED3D2770CAF}" presName="text2" presStyleCnt="0"/>
      <dgm:spPr/>
    </dgm:pt>
    <dgm:pt modelId="{48DF2A97-9E47-48B7-B0BE-FE8B22CDE25A}" type="pres">
      <dgm:prSet presAssocID="{0AB1279F-2F92-4096-9E1B-4ED3D2770CAF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01661267-6889-4CA2-B17A-6390435F25D8}" type="pres">
      <dgm:prSet presAssocID="{0AB1279F-2F92-4096-9E1B-4ED3D2770CAF}" presName="textaccent2" presStyleCnt="0"/>
      <dgm:spPr/>
    </dgm:pt>
    <dgm:pt modelId="{14B067D0-E109-44D8-B7AD-A380F9D78A42}" type="pres">
      <dgm:prSet presAssocID="{0AB1279F-2F92-4096-9E1B-4ED3D2770CAF}" presName="accentRepeatNode" presStyleLbl="solidAlignAcc1" presStyleIdx="2" presStyleCnt="10"/>
      <dgm:spPr/>
    </dgm:pt>
    <dgm:pt modelId="{996C7E5F-3ED0-46B2-A3A7-FB1D634A8148}" type="pres">
      <dgm:prSet presAssocID="{E50EA553-8025-4833-A714-FD406D7D495E}" presName="image2" presStyleCnt="0"/>
      <dgm:spPr/>
    </dgm:pt>
    <dgm:pt modelId="{DE42A91A-BC38-477A-882E-8743032FD335}" type="pres">
      <dgm:prSet presAssocID="{E50EA553-8025-4833-A714-FD406D7D495E}" presName="imageRepeatNode" presStyleLbl="alignAcc1" presStyleIdx="1" presStyleCnt="5"/>
      <dgm:spPr/>
    </dgm:pt>
    <dgm:pt modelId="{D47BCA82-D82D-470F-A404-5293F5D7269F}" type="pres">
      <dgm:prSet presAssocID="{E50EA553-8025-4833-A714-FD406D7D495E}" presName="imageaccent2" presStyleCnt="0"/>
      <dgm:spPr/>
    </dgm:pt>
    <dgm:pt modelId="{D3343FCC-306C-4076-8307-62CF2D4D8F8F}" type="pres">
      <dgm:prSet presAssocID="{E50EA553-8025-4833-A714-FD406D7D495E}" presName="accentRepeatNode" presStyleLbl="solidAlignAcc1" presStyleIdx="3" presStyleCnt="10"/>
      <dgm:spPr/>
    </dgm:pt>
    <dgm:pt modelId="{E0639B34-71CC-4F36-A96B-C66F2810378B}" type="pres">
      <dgm:prSet presAssocID="{D7FEC0E0-A164-4377-8511-10F59B11AC03}" presName="text3" presStyleCnt="0"/>
      <dgm:spPr/>
    </dgm:pt>
    <dgm:pt modelId="{6FE39045-FB24-4F64-B01C-1668D18AFE8E}" type="pres">
      <dgm:prSet presAssocID="{D7FEC0E0-A164-4377-8511-10F59B11AC0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F106-AB6E-4B6F-BE22-66AA38D7FDA5}" type="pres">
      <dgm:prSet presAssocID="{D7FEC0E0-A164-4377-8511-10F59B11AC03}" presName="textaccent3" presStyleCnt="0"/>
      <dgm:spPr/>
    </dgm:pt>
    <dgm:pt modelId="{087BEEE2-1968-44FC-897E-8BCCFAD12044}" type="pres">
      <dgm:prSet presAssocID="{D7FEC0E0-A164-4377-8511-10F59B11AC03}" presName="accentRepeatNode" presStyleLbl="solidAlignAcc1" presStyleIdx="4" presStyleCnt="10"/>
      <dgm:spPr/>
    </dgm:pt>
    <dgm:pt modelId="{1958DF10-CF43-4379-A5DD-D92C4420F7A4}" type="pres">
      <dgm:prSet presAssocID="{C36ECF8B-A77C-475F-8558-7C54CD680694}" presName="image3" presStyleCnt="0"/>
      <dgm:spPr/>
    </dgm:pt>
    <dgm:pt modelId="{181809EC-3E8C-4C03-B33B-219773C04434}" type="pres">
      <dgm:prSet presAssocID="{C36ECF8B-A77C-475F-8558-7C54CD680694}" presName="imageRepeatNode" presStyleLbl="alignAcc1" presStyleIdx="2" presStyleCnt="5"/>
      <dgm:spPr/>
    </dgm:pt>
    <dgm:pt modelId="{46770650-C54A-4250-B028-104ECB96B919}" type="pres">
      <dgm:prSet presAssocID="{C36ECF8B-A77C-475F-8558-7C54CD680694}" presName="imageaccent3" presStyleCnt="0"/>
      <dgm:spPr/>
    </dgm:pt>
    <dgm:pt modelId="{ADAE998D-0DFD-4848-A931-D1F1655DCCA1}" type="pres">
      <dgm:prSet presAssocID="{C36ECF8B-A77C-475F-8558-7C54CD680694}" presName="accentRepeatNode" presStyleLbl="solidAlignAcc1" presStyleIdx="5" presStyleCnt="10"/>
      <dgm:spPr/>
    </dgm:pt>
    <dgm:pt modelId="{F8B15605-1E52-4CD7-B422-63C23396E80B}" type="pres">
      <dgm:prSet presAssocID="{59537BB1-CA40-4779-8147-F013CD537415}" presName="text4" presStyleCnt="0"/>
      <dgm:spPr/>
    </dgm:pt>
    <dgm:pt modelId="{19A944F9-E524-4877-A1A4-9E2023E02371}" type="pres">
      <dgm:prSet presAssocID="{59537BB1-CA40-4779-8147-F013CD537415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7679B82-5D96-41E8-A733-D9F02DB0F925}" type="pres">
      <dgm:prSet presAssocID="{59537BB1-CA40-4779-8147-F013CD537415}" presName="textaccent4" presStyleCnt="0"/>
      <dgm:spPr/>
    </dgm:pt>
    <dgm:pt modelId="{607044DC-0397-4EC0-A1D6-A5EBAF539B72}" type="pres">
      <dgm:prSet presAssocID="{59537BB1-CA40-4779-8147-F013CD537415}" presName="accentRepeatNode" presStyleLbl="solidAlignAcc1" presStyleIdx="6" presStyleCnt="10"/>
      <dgm:spPr/>
    </dgm:pt>
    <dgm:pt modelId="{8BD4A184-BFC2-47CA-8606-45D3D21B80C1}" type="pres">
      <dgm:prSet presAssocID="{54952C9F-BA9F-483D-A4AF-71FE7BBFBD13}" presName="image4" presStyleCnt="0"/>
      <dgm:spPr/>
    </dgm:pt>
    <dgm:pt modelId="{32C23300-2D39-4210-8238-39DA45CE1976}" type="pres">
      <dgm:prSet presAssocID="{54952C9F-BA9F-483D-A4AF-71FE7BBFBD13}" presName="imageRepeatNode" presStyleLbl="alignAcc1" presStyleIdx="3" presStyleCnt="5"/>
      <dgm:spPr/>
    </dgm:pt>
    <dgm:pt modelId="{666D1A60-61A6-47B3-8490-BD93C23B07A4}" type="pres">
      <dgm:prSet presAssocID="{54952C9F-BA9F-483D-A4AF-71FE7BBFBD13}" presName="imageaccent4" presStyleCnt="0"/>
      <dgm:spPr/>
    </dgm:pt>
    <dgm:pt modelId="{28DC9916-39E9-473B-8ACD-7B140E4DE2DE}" type="pres">
      <dgm:prSet presAssocID="{54952C9F-BA9F-483D-A4AF-71FE7BBFBD13}" presName="accentRepeatNode" presStyleLbl="solidAlignAcc1" presStyleIdx="7" presStyleCnt="10"/>
      <dgm:spPr/>
    </dgm:pt>
    <dgm:pt modelId="{16D29608-F21D-4ED4-A3C7-9AA79D709E0F}" type="pres">
      <dgm:prSet presAssocID="{D5F0B7F5-55CE-4608-B381-5FEB53475898}" presName="text5" presStyleCnt="0"/>
      <dgm:spPr/>
    </dgm:pt>
    <dgm:pt modelId="{6D69391C-8DD5-400C-8911-E58C15C1280B}" type="pres">
      <dgm:prSet presAssocID="{D5F0B7F5-55CE-4608-B381-5FEB53475898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762B4-E845-4E60-A915-C5B7344350A5}" type="pres">
      <dgm:prSet presAssocID="{D5F0B7F5-55CE-4608-B381-5FEB53475898}" presName="textaccent5" presStyleCnt="0"/>
      <dgm:spPr/>
    </dgm:pt>
    <dgm:pt modelId="{1F5FA3D4-592C-4CF0-91FA-334F022E63DA}" type="pres">
      <dgm:prSet presAssocID="{D5F0B7F5-55CE-4608-B381-5FEB53475898}" presName="accentRepeatNode" presStyleLbl="solidAlignAcc1" presStyleIdx="8" presStyleCnt="10"/>
      <dgm:spPr/>
    </dgm:pt>
    <dgm:pt modelId="{B74852D6-463E-48D5-A638-646C0E7BFA8E}" type="pres">
      <dgm:prSet presAssocID="{10B063FD-0F1E-4494-BCF7-B47E8078E348}" presName="image5" presStyleCnt="0"/>
      <dgm:spPr/>
    </dgm:pt>
    <dgm:pt modelId="{7CAD38E3-E393-46DA-B8C8-4519534FE4DF}" type="pres">
      <dgm:prSet presAssocID="{10B063FD-0F1E-4494-BCF7-B47E8078E348}" presName="imageRepeatNode" presStyleLbl="alignAcc1" presStyleIdx="4" presStyleCnt="5"/>
      <dgm:spPr/>
    </dgm:pt>
    <dgm:pt modelId="{5274F183-D7C2-4294-806D-59898365C06C}" type="pres">
      <dgm:prSet presAssocID="{10B063FD-0F1E-4494-BCF7-B47E8078E348}" presName="imageaccent5" presStyleCnt="0"/>
      <dgm:spPr/>
    </dgm:pt>
    <dgm:pt modelId="{CF26E967-229D-4EBB-AC95-B4D1C442E1DC}" type="pres">
      <dgm:prSet presAssocID="{10B063FD-0F1E-4494-BCF7-B47E8078E348}" presName="accentRepeatNode" presStyleLbl="solidAlignAcc1" presStyleIdx="9" presStyleCnt="10"/>
      <dgm:spPr/>
    </dgm:pt>
  </dgm:ptLst>
  <dgm:cxnLst>
    <dgm:cxn modelId="{F9014571-D0F6-49AD-B10E-43DFF002F9E7}" type="presOf" srcId="{59537BB1-CA40-4779-8147-F013CD537415}" destId="{19A944F9-E524-4877-A1A4-9E2023E02371}" srcOrd="0" destOrd="0" presId="urn:microsoft.com/office/officeart/2008/layout/HexagonCluster"/>
    <dgm:cxn modelId="{0E7D586D-A683-4D97-BD35-1D41FB412FED}" srcId="{3A8D29B7-F6C9-4E2F-B514-F1F4DB705BB2}" destId="{D7FEC0E0-A164-4377-8511-10F59B11AC03}" srcOrd="2" destOrd="0" parTransId="{2ED39554-3269-44DE-A773-EEE2D5E8FC05}" sibTransId="{C36ECF8B-A77C-475F-8558-7C54CD680694}"/>
    <dgm:cxn modelId="{73E85A4C-2EA8-433A-B263-95AFCBEBEBE2}" type="presOf" srcId="{54952C9F-BA9F-483D-A4AF-71FE7BBFBD13}" destId="{32C23300-2D39-4210-8238-39DA45CE1976}" srcOrd="0" destOrd="0" presId="urn:microsoft.com/office/officeart/2008/layout/HexagonCluster"/>
    <dgm:cxn modelId="{DDA6852F-5CDB-4395-AF27-0CCB015425F2}" srcId="{3A8D29B7-F6C9-4E2F-B514-F1F4DB705BB2}" destId="{0AB1279F-2F92-4096-9E1B-4ED3D2770CAF}" srcOrd="1" destOrd="0" parTransId="{47D952C9-495D-437C-9B3F-5C790693494C}" sibTransId="{E50EA553-8025-4833-A714-FD406D7D495E}"/>
    <dgm:cxn modelId="{E840AC15-B7E4-4A8D-8B49-9B06EC87279A}" srcId="{3A8D29B7-F6C9-4E2F-B514-F1F4DB705BB2}" destId="{D5F0B7F5-55CE-4608-B381-5FEB53475898}" srcOrd="4" destOrd="0" parTransId="{914F0E1F-921F-422D-A54B-90445AD7A5E5}" sibTransId="{10B063FD-0F1E-4494-BCF7-B47E8078E348}"/>
    <dgm:cxn modelId="{63B4C475-0709-4F77-8C7F-80DB45D8D6D5}" type="presOf" srcId="{D7FEC0E0-A164-4377-8511-10F59B11AC03}" destId="{6FE39045-FB24-4F64-B01C-1668D18AFE8E}" srcOrd="0" destOrd="0" presId="urn:microsoft.com/office/officeart/2008/layout/HexagonCluster"/>
    <dgm:cxn modelId="{D125BD14-2735-43FE-A9B0-49C51A04C860}" type="presOf" srcId="{E50EA553-8025-4833-A714-FD406D7D495E}" destId="{DE42A91A-BC38-477A-882E-8743032FD335}" srcOrd="0" destOrd="0" presId="urn:microsoft.com/office/officeart/2008/layout/HexagonCluster"/>
    <dgm:cxn modelId="{151AA30D-E816-4821-839E-97FC7D5683A1}" type="presOf" srcId="{31205050-BFD5-4EC5-B607-0248643DC2D1}" destId="{AA7BB8DD-CBBF-4ACE-8154-34AB97672BC9}" srcOrd="0" destOrd="0" presId="urn:microsoft.com/office/officeart/2008/layout/HexagonCluster"/>
    <dgm:cxn modelId="{F356FD9F-3729-4587-9802-C9B27FDC297D}" type="presOf" srcId="{10B063FD-0F1E-4494-BCF7-B47E8078E348}" destId="{7CAD38E3-E393-46DA-B8C8-4519534FE4DF}" srcOrd="0" destOrd="0" presId="urn:microsoft.com/office/officeart/2008/layout/HexagonCluster"/>
    <dgm:cxn modelId="{6A69A3E2-B28B-44C0-B317-DE0EC7F1E4CF}" type="presOf" srcId="{52195C23-2266-4F73-8F26-BA580E8C9A55}" destId="{216E4617-75D0-4F5E-A7A4-42413F1E02ED}" srcOrd="0" destOrd="0" presId="urn:microsoft.com/office/officeart/2008/layout/HexagonCluster"/>
    <dgm:cxn modelId="{47ABCAE5-08BB-43BB-838B-CC133149E3D8}" type="presOf" srcId="{0AB1279F-2F92-4096-9E1B-4ED3D2770CAF}" destId="{48DF2A97-9E47-48B7-B0BE-FE8B22CDE25A}" srcOrd="0" destOrd="0" presId="urn:microsoft.com/office/officeart/2008/layout/HexagonCluster"/>
    <dgm:cxn modelId="{A2A7F4F1-B401-4CA4-993E-C04CB6E75F34}" srcId="{3A8D29B7-F6C9-4E2F-B514-F1F4DB705BB2}" destId="{31205050-BFD5-4EC5-B607-0248643DC2D1}" srcOrd="0" destOrd="0" parTransId="{C24ABD82-89BB-4952-A2C1-B37EAC5FA3C8}" sibTransId="{52195C23-2266-4F73-8F26-BA580E8C9A55}"/>
    <dgm:cxn modelId="{57CC0E96-B568-40EC-A894-0A300A5AE79E}" srcId="{3A8D29B7-F6C9-4E2F-B514-F1F4DB705BB2}" destId="{59537BB1-CA40-4779-8147-F013CD537415}" srcOrd="3" destOrd="0" parTransId="{53F07A02-F245-4F49-AE03-2E5C7FA6EE19}" sibTransId="{54952C9F-BA9F-483D-A4AF-71FE7BBFBD13}"/>
    <dgm:cxn modelId="{1DCA8D96-207C-46AA-B27C-A7A5B9D8EC42}" type="presOf" srcId="{C36ECF8B-A77C-475F-8558-7C54CD680694}" destId="{181809EC-3E8C-4C03-B33B-219773C04434}" srcOrd="0" destOrd="0" presId="urn:microsoft.com/office/officeart/2008/layout/HexagonCluster"/>
    <dgm:cxn modelId="{800EBBDF-FC6F-44ED-ADE6-8E705A8EEECA}" type="presOf" srcId="{D5F0B7F5-55CE-4608-B381-5FEB53475898}" destId="{6D69391C-8DD5-400C-8911-E58C15C1280B}" srcOrd="0" destOrd="0" presId="urn:microsoft.com/office/officeart/2008/layout/HexagonCluster"/>
    <dgm:cxn modelId="{7DEBD47C-9B5F-4AE4-98FD-C8D505C2162C}" type="presOf" srcId="{3A8D29B7-F6C9-4E2F-B514-F1F4DB705BB2}" destId="{879BD534-9FBC-45F1-9A96-ACDD637B2D44}" srcOrd="0" destOrd="0" presId="urn:microsoft.com/office/officeart/2008/layout/HexagonCluster"/>
    <dgm:cxn modelId="{ED7620A5-6626-4E61-A59F-B4D3DE00C1F7}" type="presParOf" srcId="{879BD534-9FBC-45F1-9A96-ACDD637B2D44}" destId="{3C10D526-56D9-47A6-A60C-A91D0921472C}" srcOrd="0" destOrd="0" presId="urn:microsoft.com/office/officeart/2008/layout/HexagonCluster"/>
    <dgm:cxn modelId="{0383BD99-64CA-4063-AC4A-8376FFA4844C}" type="presParOf" srcId="{3C10D526-56D9-47A6-A60C-A91D0921472C}" destId="{AA7BB8DD-CBBF-4ACE-8154-34AB97672BC9}" srcOrd="0" destOrd="0" presId="urn:microsoft.com/office/officeart/2008/layout/HexagonCluster"/>
    <dgm:cxn modelId="{10856000-55C4-43DF-B67B-84BA5AAF76E3}" type="presParOf" srcId="{879BD534-9FBC-45F1-9A96-ACDD637B2D44}" destId="{B2F14D5B-D63F-42F5-905D-62D9BEF6B301}" srcOrd="1" destOrd="0" presId="urn:microsoft.com/office/officeart/2008/layout/HexagonCluster"/>
    <dgm:cxn modelId="{DEEEA7D1-9EDD-4D0A-96B2-FE9406B31560}" type="presParOf" srcId="{B2F14D5B-D63F-42F5-905D-62D9BEF6B301}" destId="{9CD4703F-110E-41BB-AF6A-6BE1E4F6547D}" srcOrd="0" destOrd="0" presId="urn:microsoft.com/office/officeart/2008/layout/HexagonCluster"/>
    <dgm:cxn modelId="{6FF94603-C2DA-46D4-B093-07078B80B958}" type="presParOf" srcId="{879BD534-9FBC-45F1-9A96-ACDD637B2D44}" destId="{B8661A0B-90C4-422E-869B-AD6CC56430DE}" srcOrd="2" destOrd="0" presId="urn:microsoft.com/office/officeart/2008/layout/HexagonCluster"/>
    <dgm:cxn modelId="{D327E049-F293-4848-99E7-C47687786A26}" type="presParOf" srcId="{B8661A0B-90C4-422E-869B-AD6CC56430DE}" destId="{216E4617-75D0-4F5E-A7A4-42413F1E02ED}" srcOrd="0" destOrd="0" presId="urn:microsoft.com/office/officeart/2008/layout/HexagonCluster"/>
    <dgm:cxn modelId="{6E050111-F404-4D84-B728-1D5AEAD3B1B8}" type="presParOf" srcId="{879BD534-9FBC-45F1-9A96-ACDD637B2D44}" destId="{99BE0344-037B-4DDF-88F8-93288F1AAEB3}" srcOrd="3" destOrd="0" presId="urn:microsoft.com/office/officeart/2008/layout/HexagonCluster"/>
    <dgm:cxn modelId="{6E11E005-C1D0-4490-8152-2800AFA7B391}" type="presParOf" srcId="{99BE0344-037B-4DDF-88F8-93288F1AAEB3}" destId="{6E05F96C-E26D-487A-8A2C-6C2B3B9EB10B}" srcOrd="0" destOrd="0" presId="urn:microsoft.com/office/officeart/2008/layout/HexagonCluster"/>
    <dgm:cxn modelId="{26FFCBDE-4A07-4B76-B05E-949B9379A162}" type="presParOf" srcId="{879BD534-9FBC-45F1-9A96-ACDD637B2D44}" destId="{4D177829-085D-4E0A-A454-F3DB0ECB12AD}" srcOrd="4" destOrd="0" presId="urn:microsoft.com/office/officeart/2008/layout/HexagonCluster"/>
    <dgm:cxn modelId="{993D5232-A83A-464B-B496-55AD032905E4}" type="presParOf" srcId="{4D177829-085D-4E0A-A454-F3DB0ECB12AD}" destId="{48DF2A97-9E47-48B7-B0BE-FE8B22CDE25A}" srcOrd="0" destOrd="0" presId="urn:microsoft.com/office/officeart/2008/layout/HexagonCluster"/>
    <dgm:cxn modelId="{3826F94A-C3CB-4269-8C96-CE4151FD58AB}" type="presParOf" srcId="{879BD534-9FBC-45F1-9A96-ACDD637B2D44}" destId="{01661267-6889-4CA2-B17A-6390435F25D8}" srcOrd="5" destOrd="0" presId="urn:microsoft.com/office/officeart/2008/layout/HexagonCluster"/>
    <dgm:cxn modelId="{56625A75-F27E-4D2E-8C54-6E382F202E04}" type="presParOf" srcId="{01661267-6889-4CA2-B17A-6390435F25D8}" destId="{14B067D0-E109-44D8-B7AD-A380F9D78A42}" srcOrd="0" destOrd="0" presId="urn:microsoft.com/office/officeart/2008/layout/HexagonCluster"/>
    <dgm:cxn modelId="{02B8A870-77A3-4AFE-9716-56EE8FA7F433}" type="presParOf" srcId="{879BD534-9FBC-45F1-9A96-ACDD637B2D44}" destId="{996C7E5F-3ED0-46B2-A3A7-FB1D634A8148}" srcOrd="6" destOrd="0" presId="urn:microsoft.com/office/officeart/2008/layout/HexagonCluster"/>
    <dgm:cxn modelId="{DFD4DDD7-92D3-4274-AB2D-97163D4BD116}" type="presParOf" srcId="{996C7E5F-3ED0-46B2-A3A7-FB1D634A8148}" destId="{DE42A91A-BC38-477A-882E-8743032FD335}" srcOrd="0" destOrd="0" presId="urn:microsoft.com/office/officeart/2008/layout/HexagonCluster"/>
    <dgm:cxn modelId="{2D7C3A0B-F3FB-4418-ACAE-431F46DE7FE9}" type="presParOf" srcId="{879BD534-9FBC-45F1-9A96-ACDD637B2D44}" destId="{D47BCA82-D82D-470F-A404-5293F5D7269F}" srcOrd="7" destOrd="0" presId="urn:microsoft.com/office/officeart/2008/layout/HexagonCluster"/>
    <dgm:cxn modelId="{C324FBC8-E391-4FF7-978C-6055DED85C23}" type="presParOf" srcId="{D47BCA82-D82D-470F-A404-5293F5D7269F}" destId="{D3343FCC-306C-4076-8307-62CF2D4D8F8F}" srcOrd="0" destOrd="0" presId="urn:microsoft.com/office/officeart/2008/layout/HexagonCluster"/>
    <dgm:cxn modelId="{E3AA23DD-875F-4D35-A6A8-367E79FFC38E}" type="presParOf" srcId="{879BD534-9FBC-45F1-9A96-ACDD637B2D44}" destId="{E0639B34-71CC-4F36-A96B-C66F2810378B}" srcOrd="8" destOrd="0" presId="urn:microsoft.com/office/officeart/2008/layout/HexagonCluster"/>
    <dgm:cxn modelId="{34F6FB25-30BA-439D-BE24-C364FFC9B5F4}" type="presParOf" srcId="{E0639B34-71CC-4F36-A96B-C66F2810378B}" destId="{6FE39045-FB24-4F64-B01C-1668D18AFE8E}" srcOrd="0" destOrd="0" presId="urn:microsoft.com/office/officeart/2008/layout/HexagonCluster"/>
    <dgm:cxn modelId="{FA1ECC3E-5DC0-41B4-9808-FA5F5624AFF8}" type="presParOf" srcId="{879BD534-9FBC-45F1-9A96-ACDD637B2D44}" destId="{E87FF106-AB6E-4B6F-BE22-66AA38D7FDA5}" srcOrd="9" destOrd="0" presId="urn:microsoft.com/office/officeart/2008/layout/HexagonCluster"/>
    <dgm:cxn modelId="{88082FFF-DFFC-4894-8CE7-982D3CC0919A}" type="presParOf" srcId="{E87FF106-AB6E-4B6F-BE22-66AA38D7FDA5}" destId="{087BEEE2-1968-44FC-897E-8BCCFAD12044}" srcOrd="0" destOrd="0" presId="urn:microsoft.com/office/officeart/2008/layout/HexagonCluster"/>
    <dgm:cxn modelId="{D9D9CA83-CF57-4746-8463-D51395FB3420}" type="presParOf" srcId="{879BD534-9FBC-45F1-9A96-ACDD637B2D44}" destId="{1958DF10-CF43-4379-A5DD-D92C4420F7A4}" srcOrd="10" destOrd="0" presId="urn:microsoft.com/office/officeart/2008/layout/HexagonCluster"/>
    <dgm:cxn modelId="{FD1A871C-C3B9-469C-B5BE-0472FFD8626C}" type="presParOf" srcId="{1958DF10-CF43-4379-A5DD-D92C4420F7A4}" destId="{181809EC-3E8C-4C03-B33B-219773C04434}" srcOrd="0" destOrd="0" presId="urn:microsoft.com/office/officeart/2008/layout/HexagonCluster"/>
    <dgm:cxn modelId="{204D066D-BB28-430D-A284-D323A39DA559}" type="presParOf" srcId="{879BD534-9FBC-45F1-9A96-ACDD637B2D44}" destId="{46770650-C54A-4250-B028-104ECB96B919}" srcOrd="11" destOrd="0" presId="urn:microsoft.com/office/officeart/2008/layout/HexagonCluster"/>
    <dgm:cxn modelId="{76F90840-32EE-45ED-8FB9-A31877BEAE4A}" type="presParOf" srcId="{46770650-C54A-4250-B028-104ECB96B919}" destId="{ADAE998D-0DFD-4848-A931-D1F1655DCCA1}" srcOrd="0" destOrd="0" presId="urn:microsoft.com/office/officeart/2008/layout/HexagonCluster"/>
    <dgm:cxn modelId="{B7CFAB55-D0CA-42FA-95B7-1AEF6E9E108C}" type="presParOf" srcId="{879BD534-9FBC-45F1-9A96-ACDD637B2D44}" destId="{F8B15605-1E52-4CD7-B422-63C23396E80B}" srcOrd="12" destOrd="0" presId="urn:microsoft.com/office/officeart/2008/layout/HexagonCluster"/>
    <dgm:cxn modelId="{3822F756-A9CB-460B-9483-55CA03AE1A2D}" type="presParOf" srcId="{F8B15605-1E52-4CD7-B422-63C23396E80B}" destId="{19A944F9-E524-4877-A1A4-9E2023E02371}" srcOrd="0" destOrd="0" presId="urn:microsoft.com/office/officeart/2008/layout/HexagonCluster"/>
    <dgm:cxn modelId="{0C8AFF93-35F3-4D3C-BF56-B0FE7CFCA35B}" type="presParOf" srcId="{879BD534-9FBC-45F1-9A96-ACDD637B2D44}" destId="{47679B82-5D96-41E8-A733-D9F02DB0F925}" srcOrd="13" destOrd="0" presId="urn:microsoft.com/office/officeart/2008/layout/HexagonCluster"/>
    <dgm:cxn modelId="{646B3006-0636-4664-BFE8-B8A4A8E41874}" type="presParOf" srcId="{47679B82-5D96-41E8-A733-D9F02DB0F925}" destId="{607044DC-0397-4EC0-A1D6-A5EBAF539B72}" srcOrd="0" destOrd="0" presId="urn:microsoft.com/office/officeart/2008/layout/HexagonCluster"/>
    <dgm:cxn modelId="{2D4B636D-3E5E-4145-807C-C9A83B81923E}" type="presParOf" srcId="{879BD534-9FBC-45F1-9A96-ACDD637B2D44}" destId="{8BD4A184-BFC2-47CA-8606-45D3D21B80C1}" srcOrd="14" destOrd="0" presId="urn:microsoft.com/office/officeart/2008/layout/HexagonCluster"/>
    <dgm:cxn modelId="{990E2F53-DE71-42D1-822A-193442DE51EE}" type="presParOf" srcId="{8BD4A184-BFC2-47CA-8606-45D3D21B80C1}" destId="{32C23300-2D39-4210-8238-39DA45CE1976}" srcOrd="0" destOrd="0" presId="urn:microsoft.com/office/officeart/2008/layout/HexagonCluster"/>
    <dgm:cxn modelId="{EBEE8835-5AC0-42D3-AF88-81FA341FB748}" type="presParOf" srcId="{879BD534-9FBC-45F1-9A96-ACDD637B2D44}" destId="{666D1A60-61A6-47B3-8490-BD93C23B07A4}" srcOrd="15" destOrd="0" presId="urn:microsoft.com/office/officeart/2008/layout/HexagonCluster"/>
    <dgm:cxn modelId="{A2A4C447-AEF6-437B-85D4-08042C780731}" type="presParOf" srcId="{666D1A60-61A6-47B3-8490-BD93C23B07A4}" destId="{28DC9916-39E9-473B-8ACD-7B140E4DE2DE}" srcOrd="0" destOrd="0" presId="urn:microsoft.com/office/officeart/2008/layout/HexagonCluster"/>
    <dgm:cxn modelId="{F2382705-FE98-411B-A756-4F997F9DD2D7}" type="presParOf" srcId="{879BD534-9FBC-45F1-9A96-ACDD637B2D44}" destId="{16D29608-F21D-4ED4-A3C7-9AA79D709E0F}" srcOrd="16" destOrd="0" presId="urn:microsoft.com/office/officeart/2008/layout/HexagonCluster"/>
    <dgm:cxn modelId="{237DF657-D6AE-4403-98F0-1E087898CB28}" type="presParOf" srcId="{16D29608-F21D-4ED4-A3C7-9AA79D709E0F}" destId="{6D69391C-8DD5-400C-8911-E58C15C1280B}" srcOrd="0" destOrd="0" presId="urn:microsoft.com/office/officeart/2008/layout/HexagonCluster"/>
    <dgm:cxn modelId="{719523ED-5E9D-4075-A1D9-7C76D93C9164}" type="presParOf" srcId="{879BD534-9FBC-45F1-9A96-ACDD637B2D44}" destId="{481762B4-E845-4E60-A915-C5B7344350A5}" srcOrd="17" destOrd="0" presId="urn:microsoft.com/office/officeart/2008/layout/HexagonCluster"/>
    <dgm:cxn modelId="{044E7C25-2A8A-464F-97EA-E98E4D39D48C}" type="presParOf" srcId="{481762B4-E845-4E60-A915-C5B7344350A5}" destId="{1F5FA3D4-592C-4CF0-91FA-334F022E63DA}" srcOrd="0" destOrd="0" presId="urn:microsoft.com/office/officeart/2008/layout/HexagonCluster"/>
    <dgm:cxn modelId="{CA1633C0-700D-4702-BF40-22149C068AC0}" type="presParOf" srcId="{879BD534-9FBC-45F1-9A96-ACDD637B2D44}" destId="{B74852D6-463E-48D5-A638-646C0E7BFA8E}" srcOrd="18" destOrd="0" presId="urn:microsoft.com/office/officeart/2008/layout/HexagonCluster"/>
    <dgm:cxn modelId="{8C92CE75-7095-4ECD-A320-F2516B27E5D4}" type="presParOf" srcId="{B74852D6-463E-48D5-A638-646C0E7BFA8E}" destId="{7CAD38E3-E393-46DA-B8C8-4519534FE4DF}" srcOrd="0" destOrd="0" presId="urn:microsoft.com/office/officeart/2008/layout/HexagonCluster"/>
    <dgm:cxn modelId="{F21C3760-C05C-4C0D-88D8-FD01F1C287B2}" type="presParOf" srcId="{879BD534-9FBC-45F1-9A96-ACDD637B2D44}" destId="{5274F183-D7C2-4294-806D-59898365C06C}" srcOrd="19" destOrd="0" presId="urn:microsoft.com/office/officeart/2008/layout/HexagonCluster"/>
    <dgm:cxn modelId="{E8200C8C-4D1E-4EBD-865A-A0DEA79DC4C4}" type="presParOf" srcId="{5274F183-D7C2-4294-806D-59898365C06C}" destId="{CF26E967-229D-4EBB-AC95-B4D1C442E1D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DD91B-1AB9-4414-ADCB-1886118F2D44}">
      <dsp:nvSpPr>
        <dsp:cNvPr id="0" name=""/>
        <dsp:cNvSpPr/>
      </dsp:nvSpPr>
      <dsp:spPr>
        <a:xfrm>
          <a:off x="829462" y="1568021"/>
          <a:ext cx="3571211" cy="2477497"/>
        </a:xfrm>
        <a:prstGeom prst="ellipse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формирование позитивного опыта ведения ЗОЖ, профилактика суицидального поведения.</a:t>
          </a:r>
          <a:endParaRPr lang="ru-RU" sz="2100" kern="1200" dirty="0"/>
        </a:p>
      </dsp:txBody>
      <dsp:txXfrm>
        <a:off x="1352454" y="1930842"/>
        <a:ext cx="2525227" cy="1751855"/>
      </dsp:txXfrm>
    </dsp:sp>
    <dsp:sp modelId="{7A039338-435C-484B-B16F-8ABE0A197646}">
      <dsp:nvSpPr>
        <dsp:cNvPr id="0" name=""/>
        <dsp:cNvSpPr/>
      </dsp:nvSpPr>
      <dsp:spPr>
        <a:xfrm>
          <a:off x="312694" y="204335"/>
          <a:ext cx="4993994" cy="520574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gradFill rotWithShape="0">
          <a:gsLst>
            <a:gs pos="51680">
              <a:schemeClr val="tx2">
                <a:lumMod val="75000"/>
              </a:schemeClr>
            </a:gs>
            <a:gs pos="0">
              <a:schemeClr val="tx2">
                <a:lumMod val="50000"/>
              </a:schemeClr>
            </a:gs>
            <a:gs pos="8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1FD1F-1E27-4B59-8A13-5BC09708F5CC}">
      <dsp:nvSpPr>
        <dsp:cNvPr id="0" name=""/>
        <dsp:cNvSpPr/>
      </dsp:nvSpPr>
      <dsp:spPr>
        <a:xfrm>
          <a:off x="3404387" y="0"/>
          <a:ext cx="1327609" cy="13273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5082A0-C091-42D6-ABA4-840F4F0CFA39}">
      <dsp:nvSpPr>
        <dsp:cNvPr id="0" name=""/>
        <dsp:cNvSpPr/>
      </dsp:nvSpPr>
      <dsp:spPr>
        <a:xfrm>
          <a:off x="4907647" y="25756"/>
          <a:ext cx="3266399" cy="128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700" kern="1200" dirty="0" smtClean="0"/>
            <a:t>немало учащихся имеют вредные для здоровья привычки, малоподвижное, пассивное  времяпровождение, тревожность</a:t>
          </a:r>
          <a:endParaRPr lang="ru-RU" sz="1700" kern="1200" dirty="0"/>
        </a:p>
      </dsp:txBody>
      <dsp:txXfrm>
        <a:off x="4907647" y="25756"/>
        <a:ext cx="3266399" cy="1284880"/>
      </dsp:txXfrm>
    </dsp:sp>
    <dsp:sp modelId="{7B240539-03FD-45E3-ABFF-5C1C1EDB68EB}">
      <dsp:nvSpPr>
        <dsp:cNvPr id="0" name=""/>
        <dsp:cNvSpPr/>
      </dsp:nvSpPr>
      <dsp:spPr>
        <a:xfrm>
          <a:off x="4385000" y="1236201"/>
          <a:ext cx="1327609" cy="13273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63B3B22-0D74-4404-A2AD-2EE91062E24D}">
      <dsp:nvSpPr>
        <dsp:cNvPr id="0" name=""/>
        <dsp:cNvSpPr/>
      </dsp:nvSpPr>
      <dsp:spPr>
        <a:xfrm>
          <a:off x="5865990" y="1439716"/>
          <a:ext cx="2217900" cy="128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700" kern="1200" dirty="0" smtClean="0"/>
            <a:t>чаще всего, говоря об опасности вредных привычек ,  используют так называемые «страшилки», которые малоэффективны </a:t>
          </a:r>
          <a:endParaRPr lang="ru-RU" sz="1700" kern="1200" dirty="0"/>
        </a:p>
      </dsp:txBody>
      <dsp:txXfrm>
        <a:off x="5865990" y="1439716"/>
        <a:ext cx="2217900" cy="1284880"/>
      </dsp:txXfrm>
    </dsp:sp>
    <dsp:sp modelId="{9285A89B-A8D6-42D5-9EBC-D5E8C3D4BE5F}">
      <dsp:nvSpPr>
        <dsp:cNvPr id="0" name=""/>
        <dsp:cNvSpPr/>
      </dsp:nvSpPr>
      <dsp:spPr>
        <a:xfrm>
          <a:off x="4379908" y="3053712"/>
          <a:ext cx="1327609" cy="13273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4555426-D04A-4777-9AD0-8566744C7374}">
      <dsp:nvSpPr>
        <dsp:cNvPr id="0" name=""/>
        <dsp:cNvSpPr/>
      </dsp:nvSpPr>
      <dsp:spPr>
        <a:xfrm>
          <a:off x="5848698" y="3073847"/>
          <a:ext cx="2325348" cy="128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700" kern="1200" dirty="0" smtClean="0"/>
            <a:t>многие подростки не считают престижным и интересным ведение здорового образа жизни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1600" kern="1200" dirty="0"/>
        </a:p>
      </dsp:txBody>
      <dsp:txXfrm>
        <a:off x="5848698" y="3073847"/>
        <a:ext cx="2325348" cy="1284880"/>
      </dsp:txXfrm>
    </dsp:sp>
    <dsp:sp modelId="{E9457380-FF6D-4AD1-9066-08469613E122}">
      <dsp:nvSpPr>
        <dsp:cNvPr id="0" name=""/>
        <dsp:cNvSpPr/>
      </dsp:nvSpPr>
      <dsp:spPr>
        <a:xfrm>
          <a:off x="3404387" y="4332932"/>
          <a:ext cx="1327609" cy="13273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06F945-49EE-4DC1-857C-ED69BCD9D693}">
      <dsp:nvSpPr>
        <dsp:cNvPr id="0" name=""/>
        <dsp:cNvSpPr/>
      </dsp:nvSpPr>
      <dsp:spPr>
        <a:xfrm>
          <a:off x="4798155" y="4375384"/>
          <a:ext cx="3375891" cy="128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700" kern="1200" dirty="0" smtClean="0"/>
            <a:t>часть учащихся имеют позитивный опыт ведения ЗОЖ и достижения в спорте и творчестве, но не имеют возможности представить их</a:t>
          </a:r>
          <a:endParaRPr lang="ru-RU" sz="1700" kern="1200" dirty="0"/>
        </a:p>
      </dsp:txBody>
      <dsp:txXfrm>
        <a:off x="4798155" y="4375384"/>
        <a:ext cx="3375891" cy="128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BB8DD-CBBF-4ACE-8154-34AB97672BC9}">
      <dsp:nvSpPr>
        <dsp:cNvPr id="0" name=""/>
        <dsp:cNvSpPr/>
      </dsp:nvSpPr>
      <dsp:spPr>
        <a:xfrm>
          <a:off x="1133907" y="3522288"/>
          <a:ext cx="1609296" cy="1231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Оптимизм</a:t>
          </a:r>
          <a:endParaRPr lang="ru-RU" sz="1800" b="0" kern="1200" dirty="0"/>
        </a:p>
      </dsp:txBody>
      <dsp:txXfrm>
        <a:off x="1370631" y="3703422"/>
        <a:ext cx="1135848" cy="869119"/>
      </dsp:txXfrm>
    </dsp:sp>
    <dsp:sp modelId="{9CD4703F-110E-41BB-AF6A-6BE1E4F6547D}">
      <dsp:nvSpPr>
        <dsp:cNvPr id="0" name=""/>
        <dsp:cNvSpPr/>
      </dsp:nvSpPr>
      <dsp:spPr>
        <a:xfrm>
          <a:off x="1268509" y="4098682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E4617-75D0-4F5E-A7A4-42413F1E02ED}">
      <dsp:nvSpPr>
        <dsp:cNvPr id="0" name=""/>
        <dsp:cNvSpPr/>
      </dsp:nvSpPr>
      <dsp:spPr>
        <a:xfrm>
          <a:off x="0" y="2867295"/>
          <a:ext cx="1434297" cy="12313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5F96C-E26D-487A-8A2C-6C2B3B9EB10B}">
      <dsp:nvSpPr>
        <dsp:cNvPr id="0" name=""/>
        <dsp:cNvSpPr/>
      </dsp:nvSpPr>
      <dsp:spPr>
        <a:xfrm>
          <a:off x="982562" y="3935131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F2A97-9E47-48B7-B0BE-FE8B22CDE25A}">
      <dsp:nvSpPr>
        <dsp:cNvPr id="0" name=""/>
        <dsp:cNvSpPr/>
      </dsp:nvSpPr>
      <dsp:spPr>
        <a:xfrm>
          <a:off x="2468574" y="2863362"/>
          <a:ext cx="1434297" cy="1231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Разно-</a:t>
          </a:r>
          <a:r>
            <a:rPr lang="ru-RU" sz="1800" b="0" kern="1200" dirty="0" err="1" smtClean="0"/>
            <a:t>образие</a:t>
          </a:r>
          <a:endParaRPr lang="ru-RU" sz="1800" b="0" kern="1200" dirty="0"/>
        </a:p>
      </dsp:txBody>
      <dsp:txXfrm>
        <a:off x="2690714" y="3054076"/>
        <a:ext cx="990017" cy="849959"/>
      </dsp:txXfrm>
    </dsp:sp>
    <dsp:sp modelId="{14B067D0-E109-44D8-B7AD-A380F9D78A42}">
      <dsp:nvSpPr>
        <dsp:cNvPr id="0" name=""/>
        <dsp:cNvSpPr/>
      </dsp:nvSpPr>
      <dsp:spPr>
        <a:xfrm>
          <a:off x="3455699" y="3928576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2A91A-BC38-477A-882E-8743032FD335}">
      <dsp:nvSpPr>
        <dsp:cNvPr id="0" name=""/>
        <dsp:cNvSpPr/>
      </dsp:nvSpPr>
      <dsp:spPr>
        <a:xfrm>
          <a:off x="3702100" y="3545426"/>
          <a:ext cx="1434297" cy="12313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43FCC-306C-4076-8307-62CF2D4D8F8F}">
      <dsp:nvSpPr>
        <dsp:cNvPr id="0" name=""/>
        <dsp:cNvSpPr/>
      </dsp:nvSpPr>
      <dsp:spPr>
        <a:xfrm>
          <a:off x="3737083" y="4093438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39045-FB24-4F64-B01C-1668D18AFE8E}">
      <dsp:nvSpPr>
        <dsp:cNvPr id="0" name=""/>
        <dsp:cNvSpPr/>
      </dsp:nvSpPr>
      <dsp:spPr>
        <a:xfrm>
          <a:off x="1234287" y="2186541"/>
          <a:ext cx="1434297" cy="1231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/>
            <a:t>Позитив</a:t>
          </a:r>
        </a:p>
        <a:p>
          <a:pPr lvl="0" defTabSz="977900"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456427" y="2377255"/>
        <a:ext cx="990017" cy="849959"/>
      </dsp:txXfrm>
    </dsp:sp>
    <dsp:sp modelId="{087BEEE2-1968-44FC-897E-8BCCFAD12044}">
      <dsp:nvSpPr>
        <dsp:cNvPr id="0" name=""/>
        <dsp:cNvSpPr/>
      </dsp:nvSpPr>
      <dsp:spPr>
        <a:xfrm>
          <a:off x="2216849" y="2209812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268154"/>
              <a:satOff val="-4546"/>
              <a:lumOff val="-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809EC-3E8C-4C03-B33B-219773C04434}">
      <dsp:nvSpPr>
        <dsp:cNvPr id="0" name=""/>
        <dsp:cNvSpPr/>
      </dsp:nvSpPr>
      <dsp:spPr>
        <a:xfrm>
          <a:off x="2468574" y="1501854"/>
          <a:ext cx="1434297" cy="12313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E998D-0DFD-4848-A931-D1F1655DCCA1}">
      <dsp:nvSpPr>
        <dsp:cNvPr id="0" name=""/>
        <dsp:cNvSpPr/>
      </dsp:nvSpPr>
      <dsp:spPr>
        <a:xfrm>
          <a:off x="2508880" y="2047571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85192"/>
              <a:satOff val="-5682"/>
              <a:lumOff val="-21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944F9-E524-4877-A1A4-9E2023E02371}">
      <dsp:nvSpPr>
        <dsp:cNvPr id="0" name=""/>
        <dsp:cNvSpPr/>
      </dsp:nvSpPr>
      <dsp:spPr>
        <a:xfrm>
          <a:off x="3702100" y="2183919"/>
          <a:ext cx="1434297" cy="1231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/>
            <a:t>Персони-фикация</a:t>
          </a:r>
          <a:endParaRPr lang="ru-RU" sz="1800" b="0" kern="1200" dirty="0"/>
        </a:p>
      </dsp:txBody>
      <dsp:txXfrm>
        <a:off x="3924240" y="2374633"/>
        <a:ext cx="990017" cy="849959"/>
      </dsp:txXfrm>
    </dsp:sp>
    <dsp:sp modelId="{607044DC-0397-4EC0-A1D6-A5EBAF539B72}">
      <dsp:nvSpPr>
        <dsp:cNvPr id="0" name=""/>
        <dsp:cNvSpPr/>
      </dsp:nvSpPr>
      <dsp:spPr>
        <a:xfrm>
          <a:off x="4943232" y="2729636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23300-2D39-4210-8238-39DA45CE1976}">
      <dsp:nvSpPr>
        <dsp:cNvPr id="0" name=""/>
        <dsp:cNvSpPr/>
      </dsp:nvSpPr>
      <dsp:spPr>
        <a:xfrm>
          <a:off x="4936387" y="2876144"/>
          <a:ext cx="1434297" cy="12313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9916-39E9-473B-8ACD-7B140E4DE2DE}">
      <dsp:nvSpPr>
        <dsp:cNvPr id="0" name=""/>
        <dsp:cNvSpPr/>
      </dsp:nvSpPr>
      <dsp:spPr>
        <a:xfrm>
          <a:off x="5216250" y="2898432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19269"/>
              <a:satOff val="-7955"/>
              <a:lumOff val="-3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9391C-8DD5-400C-8911-E58C15C1280B}">
      <dsp:nvSpPr>
        <dsp:cNvPr id="0" name=""/>
        <dsp:cNvSpPr/>
      </dsp:nvSpPr>
      <dsp:spPr>
        <a:xfrm>
          <a:off x="4936387" y="1514964"/>
          <a:ext cx="1434297" cy="12313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«Равный-равному»</a:t>
          </a:r>
          <a:endParaRPr lang="ru-RU" sz="1800" kern="1200" dirty="0"/>
        </a:p>
      </dsp:txBody>
      <dsp:txXfrm>
        <a:off x="5158527" y="1705678"/>
        <a:ext cx="990017" cy="849959"/>
      </dsp:txXfrm>
    </dsp:sp>
    <dsp:sp modelId="{1F5FA3D4-592C-4CF0-91FA-334F022E63DA}">
      <dsp:nvSpPr>
        <dsp:cNvPr id="0" name=""/>
        <dsp:cNvSpPr/>
      </dsp:nvSpPr>
      <dsp:spPr>
        <a:xfrm>
          <a:off x="6177519" y="2066909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536307"/>
              <a:satOff val="-9092"/>
              <a:lumOff val="-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D38E3-E393-46DA-B8C8-4519534FE4DF}">
      <dsp:nvSpPr>
        <dsp:cNvPr id="0" name=""/>
        <dsp:cNvSpPr/>
      </dsp:nvSpPr>
      <dsp:spPr>
        <a:xfrm>
          <a:off x="6170675" y="2201946"/>
          <a:ext cx="1434297" cy="12313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E967-229D-4EBB-AC95-B4D1C442E1DC}">
      <dsp:nvSpPr>
        <dsp:cNvPr id="0" name=""/>
        <dsp:cNvSpPr/>
      </dsp:nvSpPr>
      <dsp:spPr>
        <a:xfrm>
          <a:off x="6456622" y="2229477"/>
          <a:ext cx="167309" cy="1442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6828" y="1065498"/>
            <a:ext cx="7637172" cy="9822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Категория: «Социальный 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проект»                                           Номинация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«Помощь детям»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56057" r="13732" b="22629"/>
          <a:stretch/>
        </p:blipFill>
        <p:spPr bwMode="auto">
          <a:xfrm>
            <a:off x="1506828" y="-1"/>
            <a:ext cx="7637172" cy="106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асус\Desktop\Доброволец 2019\oqhEZlMwfr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6660" r="4217" b="13071"/>
          <a:stretch/>
        </p:blipFill>
        <p:spPr bwMode="auto">
          <a:xfrm>
            <a:off x="2161464" y="1728071"/>
            <a:ext cx="6222682" cy="3648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5119613" y="1644667"/>
            <a:ext cx="1357179" cy="1418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5228105"/>
            <a:ext cx="7637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Stylo" panose="030B0500000000000000" pitchFamily="66" charset="0"/>
              </a:rPr>
              <a:t>Социальный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Stylo" panose="030B0500000000000000" pitchFamily="66" charset="0"/>
              </a:rPr>
              <a:t>проект </a:t>
            </a:r>
          </a:p>
          <a:p>
            <a:pPr algn="ctr"/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«Здорово </a:t>
            </a:r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жить</a:t>
            </a:r>
            <a:r>
              <a:rPr lang="ru-RU" sz="2800" dirty="0" smtClean="0">
                <a:solidFill>
                  <a:srgbClr val="003300"/>
                </a:solidFill>
                <a:latin typeface="Stylo" panose="030B0500000000000000" pitchFamily="66" charset="0"/>
              </a:rPr>
              <a:t>!»</a:t>
            </a:r>
            <a:endParaRPr lang="ru-RU" sz="28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491763" y="6366878"/>
            <a:ext cx="7637172" cy="4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Руководитель </a:t>
            </a:r>
            <a:r>
              <a:rPr lang="ru-RU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Деркач</a:t>
            </a:r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Виктория Анатольевна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9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60798" y="835611"/>
            <a:ext cx="6400800" cy="319547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/>
              <a:t>В</a:t>
            </a:r>
            <a:r>
              <a:rPr lang="ru-RU" sz="2200" dirty="0" smtClean="0"/>
              <a:t>осприятие подростками здоровья </a:t>
            </a:r>
            <a:r>
              <a:rPr lang="ru-RU" sz="2200" dirty="0"/>
              <a:t>как осознанной ценности, </a:t>
            </a:r>
            <a:r>
              <a:rPr lang="ru-RU" sz="2200" dirty="0" smtClean="0"/>
              <a:t>осознанное </a:t>
            </a:r>
            <a:r>
              <a:rPr lang="ru-RU" sz="2200" dirty="0"/>
              <a:t>соблюдение принципов </a:t>
            </a:r>
            <a:r>
              <a:rPr lang="ru-RU" sz="2200" dirty="0" smtClean="0"/>
              <a:t>здорового активного образа </a:t>
            </a:r>
            <a:r>
              <a:rPr lang="ru-RU" sz="2200" dirty="0"/>
              <a:t>жизни, </a:t>
            </a:r>
            <a:endParaRPr lang="ru-RU" sz="2200" dirty="0" smtClean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err="1"/>
              <a:t>С</a:t>
            </a:r>
            <a:r>
              <a:rPr lang="ru-RU" sz="2200" dirty="0" err="1" smtClean="0"/>
              <a:t>амомотивация</a:t>
            </a:r>
            <a:r>
              <a:rPr lang="ru-RU" sz="2200" dirty="0" smtClean="0"/>
              <a:t> </a:t>
            </a:r>
            <a:r>
              <a:rPr lang="ru-RU" sz="2200" dirty="0"/>
              <a:t>к здоровому образу </a:t>
            </a:r>
            <a:r>
              <a:rPr lang="ru-RU" sz="2200" dirty="0" smtClean="0"/>
              <a:t>жизни и различным видам  творческой и социальной активности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Успешность образования и социализации подростков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Снижение </a:t>
            </a:r>
            <a:r>
              <a:rPr lang="ru-RU" sz="2200" dirty="0"/>
              <a:t>суицидальных рисков</a:t>
            </a:r>
            <a:endParaRPr lang="ru-RU" sz="2200" dirty="0"/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30355" y="-1"/>
            <a:ext cx="1313645" cy="1373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5985" y="189280"/>
            <a:ext cx="682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Социальный эффект </a:t>
            </a:r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проекта</a:t>
            </a:r>
            <a:endParaRPr lang="ru-RU" sz="28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1741566" y="5223973"/>
            <a:ext cx="6400800" cy="98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200" dirty="0" smtClean="0"/>
              <a:t>Наш опыт будет распространен как минимум в Смоленском районе, например в рамках районного </a:t>
            </a:r>
            <a:r>
              <a:rPr lang="ru-RU" sz="2200" dirty="0" err="1" smtClean="0"/>
              <a:t>агитпроезда</a:t>
            </a:r>
            <a:r>
              <a:rPr lang="ru-RU" sz="2200" dirty="0" smtClean="0"/>
              <a:t> «Мы за здоровый образ жизни!»</a:t>
            </a:r>
            <a:endParaRPr lang="ru-RU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0798" y="4435974"/>
            <a:ext cx="682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3300"/>
                </a:solidFill>
                <a:latin typeface="Stylo" panose="030B0500000000000000" pitchFamily="66" charset="0"/>
              </a:rPr>
              <a:t>Мультикативность</a:t>
            </a:r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 проекта</a:t>
            </a:r>
            <a:endParaRPr lang="ru-RU" sz="28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7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43234" y="-3355"/>
            <a:ext cx="1300766" cy="1359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112555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Проблема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25792827"/>
              </p:ext>
            </p:extLst>
          </p:nvPr>
        </p:nvGraphicFramePr>
        <p:xfrm>
          <a:off x="969953" y="1197735"/>
          <a:ext cx="8174047" cy="566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190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BDD91B-1AB9-4414-ADCB-1886118F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7BDD91B-1AB9-4414-ADCB-1886118F2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7BDD91B-1AB9-4414-ADCB-1886118F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7BDD91B-1AB9-4414-ADCB-1886118F2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039338-435C-484B-B16F-8ABE0A197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7A039338-435C-484B-B16F-8ABE0A197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7A039338-435C-484B-B16F-8ABE0A197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7A039338-435C-484B-B16F-8ABE0A197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21FD1F-1E27-4B59-8A13-5BC09708F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8621FD1F-1E27-4B59-8A13-5BC09708F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8621FD1F-1E27-4B59-8A13-5BC09708F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8621FD1F-1E27-4B59-8A13-5BC09708F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082A0-C091-42D6-ABA4-840F4F0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595082A0-C091-42D6-ABA4-840F4F0C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595082A0-C091-42D6-ABA4-840F4F0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595082A0-C091-42D6-ABA4-840F4F0C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240539-03FD-45E3-ABFF-5C1C1EDB6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B240539-03FD-45E3-ABFF-5C1C1EDB6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B240539-03FD-45E3-ABFF-5C1C1EDB6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B240539-03FD-45E3-ABFF-5C1C1EDB6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3B3B22-0D74-4404-A2AD-2EE91062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363B3B22-0D74-4404-A2AD-2EE91062E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363B3B22-0D74-4404-A2AD-2EE91062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363B3B22-0D74-4404-A2AD-2EE91062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85A89B-A8D6-42D5-9EBC-D5E8C3D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9285A89B-A8D6-42D5-9EBC-D5E8C3D4B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9285A89B-A8D6-42D5-9EBC-D5E8C3D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9285A89B-A8D6-42D5-9EBC-D5E8C3D4B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55426-D04A-4777-9AD0-8566744C7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04555426-D04A-4777-9AD0-8566744C7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04555426-D04A-4777-9AD0-8566744C7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04555426-D04A-4777-9AD0-8566744C7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457380-FF6D-4AD1-9066-08469613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E9457380-FF6D-4AD1-9066-08469613E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E9457380-FF6D-4AD1-9066-08469613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E9457380-FF6D-4AD1-9066-08469613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6F945-49EE-4DC1-857C-ED69BCD9D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EC06F945-49EE-4DC1-857C-ED69BCD9D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EC06F945-49EE-4DC1-857C-ED69BCD9D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EC06F945-49EE-4DC1-857C-ED69BCD9D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9617" y="669855"/>
            <a:ext cx="6400800" cy="17956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000" dirty="0"/>
              <a:t>организовать в течение месяца комплекс творческих, спортивных и познавательных мероприятий по принципу «равный-равному», призванных показать как здорово, престижно и интересно вести здоровый активный образ жизни.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56113" y="-3355"/>
            <a:ext cx="1287887" cy="13464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-3355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Цель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677" y="2490790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Целевые группы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676" y="5272211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География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886466" y="3153426"/>
            <a:ext cx="6896926" cy="1795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Подростки – учащиеся 5 </a:t>
            </a:r>
            <a:r>
              <a:rPr lang="ru-RU" sz="2000" dirty="0"/>
              <a:t>– 11 классов </a:t>
            </a:r>
            <a:r>
              <a:rPr lang="ru-RU" sz="2000" dirty="0" err="1" smtClean="0"/>
              <a:t>Стабенской</a:t>
            </a:r>
            <a:r>
              <a:rPr lang="ru-RU" sz="2000" dirty="0" smtClean="0"/>
              <a:t> СШ.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едагоги </a:t>
            </a:r>
            <a:r>
              <a:rPr lang="ru-RU" sz="2000" dirty="0"/>
              <a:t>школы: администрация, классные руководители, руководители спортивных  </a:t>
            </a:r>
            <a:r>
              <a:rPr lang="ru-RU" sz="2000" dirty="0" smtClean="0"/>
              <a:t>и творческих объединений, учителя-предметники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одители </a:t>
            </a:r>
            <a:r>
              <a:rPr lang="ru-RU" sz="2000" dirty="0"/>
              <a:t>учащихся и жители поселения. 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1925390" y="6041652"/>
            <a:ext cx="6896926" cy="725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Смоленская область, Смоленский район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118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69942" y="1313645"/>
            <a:ext cx="6613590" cy="5530520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Провести </a:t>
            </a:r>
            <a:r>
              <a:rPr lang="ru-RU" sz="2800" dirty="0"/>
              <a:t>комплексный анализ  состояния проблемы здорового образа жизни у подростков </a:t>
            </a:r>
            <a:r>
              <a:rPr lang="ru-RU" sz="2800" dirty="0" err="1" smtClean="0"/>
              <a:t>Стабенской</a:t>
            </a:r>
            <a:r>
              <a:rPr lang="ru-RU" sz="2800" dirty="0" smtClean="0"/>
              <a:t> СШ </a:t>
            </a:r>
            <a:r>
              <a:rPr lang="ru-RU" sz="2800" dirty="0"/>
              <a:t>(отношение </a:t>
            </a:r>
            <a:r>
              <a:rPr lang="ru-RU" sz="2800" dirty="0" smtClean="0"/>
              <a:t>к ведению ЗОЖ, наличия позитивного  или негативного опыта,  характер внеурочной занятости)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Актуализировать тему  здорового активного образа жизни в позитивном ключе, используя широкий спектр способов и приемов («информационные атаки)»</a:t>
            </a:r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Организовать  цикл развивающих школьных событий, формирующих позитивный опыт здоровой активной жизни.</a:t>
            </a:r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Провести анализ </a:t>
            </a:r>
            <a:r>
              <a:rPr lang="ru-RU" sz="2800" dirty="0"/>
              <a:t>изменений состояния проблемы здорового образа жизни </a:t>
            </a:r>
            <a:r>
              <a:rPr lang="ru-RU" sz="2800" dirty="0" smtClean="0"/>
              <a:t> </a:t>
            </a:r>
            <a:r>
              <a:rPr lang="ru-RU" sz="2800" dirty="0"/>
              <a:t>подростков </a:t>
            </a:r>
            <a:r>
              <a:rPr lang="ru-RU" sz="2800" dirty="0" smtClean="0"/>
              <a:t>школы.</a:t>
            </a:r>
          </a:p>
          <a:p>
            <a:pPr algn="just">
              <a:lnSpc>
                <a:spcPct val="100000"/>
              </a:lnSpc>
            </a:pPr>
            <a:endParaRPr lang="ru-RU" sz="20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Разместить информацию о ходе и результатах проекта в СМИ и </a:t>
            </a:r>
            <a:r>
              <a:rPr lang="ru-RU" sz="2800" dirty="0" err="1" smtClean="0"/>
              <a:t>соцсетях</a:t>
            </a:r>
            <a:endParaRPr lang="ru-RU" sz="3300" dirty="0" smtClean="0"/>
          </a:p>
          <a:p>
            <a:pPr>
              <a:lnSpc>
                <a:spcPct val="100000"/>
              </a:lnSpc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55263" y="-1"/>
            <a:ext cx="1256538" cy="1313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125434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Задачи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0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661754" y="-1"/>
            <a:ext cx="1450047" cy="151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130438"/>
            <a:ext cx="682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Принципы </a:t>
            </a:r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реализации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47070770"/>
              </p:ext>
            </p:extLst>
          </p:nvPr>
        </p:nvGraphicFramePr>
        <p:xfrm>
          <a:off x="1506828" y="853713"/>
          <a:ext cx="7604973" cy="628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832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2287" y="1346799"/>
            <a:ext cx="5918130" cy="583317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Мозговой штурм «Как здорово жить?»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 Презентация-старт </a:t>
            </a:r>
            <a:r>
              <a:rPr lang="ru-RU" dirty="0"/>
              <a:t>проекта «Давайте здорово жить!»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Творческий </a:t>
            </a:r>
            <a:r>
              <a:rPr lang="ru-RU" dirty="0"/>
              <a:t>конкурс «Мой мир</a:t>
            </a:r>
            <a:r>
              <a:rPr lang="ru-RU" dirty="0" smtClean="0"/>
              <a:t>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Мастер-классы </a:t>
            </a:r>
            <a:r>
              <a:rPr lang="ru-RU" dirty="0"/>
              <a:t>«Делай как я!» </a:t>
            </a:r>
            <a:endParaRPr lang="ru-RU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Спортивно-познавательный </a:t>
            </a:r>
            <a:r>
              <a:rPr lang="ru-RU" dirty="0" err="1" smtClean="0"/>
              <a:t>квест</a:t>
            </a:r>
            <a:r>
              <a:rPr lang="ru-RU" dirty="0" smtClean="0"/>
              <a:t> «Я </a:t>
            </a:r>
            <a:r>
              <a:rPr lang="ru-RU" dirty="0"/>
              <a:t>знаю! Я могу</a:t>
            </a:r>
            <a:r>
              <a:rPr lang="ru-RU" dirty="0" smtClean="0"/>
              <a:t>!»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Социологический </a:t>
            </a:r>
            <a:r>
              <a:rPr lang="ru-RU" dirty="0"/>
              <a:t>опрос участников проекта «Мое участие в проекте</a:t>
            </a:r>
            <a:r>
              <a:rPr lang="ru-RU" dirty="0" smtClean="0"/>
              <a:t>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Круглый </a:t>
            </a:r>
            <a:r>
              <a:rPr lang="ru-RU" dirty="0"/>
              <a:t>стол </a:t>
            </a:r>
            <a:r>
              <a:rPr lang="ru-RU" dirty="0" smtClean="0"/>
              <a:t> «Жизнь </a:t>
            </a:r>
            <a:r>
              <a:rPr lang="ru-RU" dirty="0"/>
              <a:t>прекрасна</a:t>
            </a:r>
            <a:r>
              <a:rPr lang="ru-RU" dirty="0" smtClean="0"/>
              <a:t>!»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Шеринг</a:t>
            </a:r>
            <a:r>
              <a:rPr lang="ru-RU" dirty="0" smtClean="0"/>
              <a:t> «Мы сделали это!»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661754" y="-1"/>
            <a:ext cx="1450047" cy="1515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8" y="368486"/>
            <a:ext cx="6826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3300"/>
                </a:solidFill>
                <a:latin typeface="Stylo" panose="030B0500000000000000" pitchFamily="66" charset="0"/>
              </a:rPr>
              <a:t>События проекта</a:t>
            </a:r>
            <a:endParaRPr lang="ru-RU" sz="36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9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87134" y="875762"/>
            <a:ext cx="7366714" cy="61432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000" b="1" dirty="0" smtClean="0"/>
              <a:t>Количественные:</a:t>
            </a:r>
          </a:p>
          <a:p>
            <a:pPr algn="l">
              <a:lnSpc>
                <a:spcPct val="100000"/>
              </a:lnSpc>
            </a:pPr>
            <a:r>
              <a:rPr lang="ru-RU" sz="1900" dirty="0" smtClean="0"/>
              <a:t>- Количество организованных мероприятий (событий проекта)</a:t>
            </a:r>
            <a:endParaRPr lang="ru-RU" sz="1900" dirty="0"/>
          </a:p>
          <a:p>
            <a:pPr algn="l">
              <a:lnSpc>
                <a:spcPct val="100000"/>
              </a:lnSpc>
            </a:pPr>
            <a:r>
              <a:rPr lang="ru-RU" sz="1900" dirty="0"/>
              <a:t>- </a:t>
            </a:r>
            <a:r>
              <a:rPr lang="ru-RU" sz="1900" dirty="0" smtClean="0"/>
              <a:t>Количество вовлеченных в проект обучающихся, педагогов, социальных партнеров, родителей</a:t>
            </a:r>
            <a:endParaRPr lang="ru-RU" sz="1900" dirty="0"/>
          </a:p>
          <a:p>
            <a:pPr algn="l">
              <a:lnSpc>
                <a:spcPct val="100000"/>
              </a:lnSpc>
            </a:pPr>
            <a:r>
              <a:rPr lang="ru-RU" sz="1900" dirty="0"/>
              <a:t>- </a:t>
            </a:r>
            <a:r>
              <a:rPr lang="ru-RU" sz="1900" dirty="0" smtClean="0"/>
              <a:t>Динамика количества </a:t>
            </a:r>
            <a:r>
              <a:rPr lang="ru-RU" sz="1900" dirty="0"/>
              <a:t>учащихся школы, занятых в сфере дополнительного образования</a:t>
            </a:r>
          </a:p>
          <a:p>
            <a:pPr algn="l">
              <a:lnSpc>
                <a:spcPct val="100000"/>
              </a:lnSpc>
            </a:pPr>
            <a:r>
              <a:rPr lang="ru-RU" sz="1900" dirty="0"/>
              <a:t>- </a:t>
            </a:r>
            <a:r>
              <a:rPr lang="ru-RU" sz="1900" dirty="0" smtClean="0"/>
              <a:t>Динамика количества учащихся </a:t>
            </a:r>
            <a:r>
              <a:rPr lang="ru-RU" sz="1900" dirty="0"/>
              <a:t>школы, участвующих в творческих конкурсах и спортивных соревнованиях разных уровней</a:t>
            </a:r>
          </a:p>
          <a:p>
            <a:pPr algn="l">
              <a:lnSpc>
                <a:spcPct val="100000"/>
              </a:lnSpc>
            </a:pPr>
            <a:r>
              <a:rPr lang="ru-RU" sz="1900" dirty="0"/>
              <a:t>- </a:t>
            </a:r>
            <a:r>
              <a:rPr lang="ru-RU" sz="1900" dirty="0" smtClean="0"/>
              <a:t>Динамика результатов </a:t>
            </a:r>
            <a:r>
              <a:rPr lang="ru-RU" sz="1900" dirty="0"/>
              <a:t>соцопросов и психолого-педагогической диагностики</a:t>
            </a:r>
          </a:p>
          <a:p>
            <a:pPr algn="l">
              <a:lnSpc>
                <a:spcPct val="100000"/>
              </a:lnSpc>
            </a:pPr>
            <a:r>
              <a:rPr lang="ru-RU" sz="1900" dirty="0"/>
              <a:t>- </a:t>
            </a:r>
            <a:r>
              <a:rPr lang="ru-RU" sz="1900" dirty="0" smtClean="0"/>
              <a:t>Количество публикаций </a:t>
            </a:r>
            <a:r>
              <a:rPr lang="ru-RU" sz="1900" dirty="0"/>
              <a:t>в </a:t>
            </a:r>
            <a:r>
              <a:rPr lang="ru-RU" sz="1900" dirty="0" smtClean="0"/>
              <a:t>СМИ и </a:t>
            </a:r>
            <a:r>
              <a:rPr lang="ru-RU" sz="1900" dirty="0" err="1" smtClean="0"/>
              <a:t>соцсетях</a:t>
            </a:r>
            <a:endParaRPr lang="ru-RU" sz="1900" dirty="0"/>
          </a:p>
          <a:p>
            <a:pPr algn="l">
              <a:lnSpc>
                <a:spcPct val="100000"/>
              </a:lnSpc>
            </a:pPr>
            <a:r>
              <a:rPr lang="ru-RU" sz="2000" b="1" dirty="0" smtClean="0"/>
              <a:t>Качественные</a:t>
            </a:r>
            <a:r>
              <a:rPr lang="ru-RU" sz="2000" b="1" dirty="0"/>
              <a:t>:</a:t>
            </a:r>
          </a:p>
          <a:p>
            <a:pPr algn="l">
              <a:lnSpc>
                <a:spcPct val="100000"/>
              </a:lnSpc>
            </a:pPr>
            <a:r>
              <a:rPr lang="ru-RU" sz="2000" dirty="0"/>
              <a:t>- </a:t>
            </a:r>
            <a:r>
              <a:rPr lang="ru-RU" sz="2000" dirty="0" smtClean="0"/>
              <a:t>    </a:t>
            </a:r>
            <a:r>
              <a:rPr lang="ru-RU" sz="1900" dirty="0" smtClean="0"/>
              <a:t>Позитивное отношение подростков к ЗОЖ</a:t>
            </a:r>
            <a:endParaRPr lang="ru-RU" sz="1900" dirty="0"/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ru-RU" sz="1900" dirty="0" smtClean="0"/>
              <a:t>Раскрытие и реализация личностного потенциала</a:t>
            </a:r>
          </a:p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ru-RU" sz="1900" dirty="0" smtClean="0"/>
              <a:t>Отказ от вредных привычек в пользу здорового и активного образа жизни</a:t>
            </a:r>
            <a:endParaRPr lang="ru-RU" sz="1900" dirty="0"/>
          </a:p>
          <a:p>
            <a:pPr algn="l">
              <a:lnSpc>
                <a:spcPct val="100000"/>
              </a:lnSpc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25868" y="-79154"/>
            <a:ext cx="1318132" cy="1378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8577" y="134562"/>
            <a:ext cx="6826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rgbClr val="003300"/>
                </a:solidFill>
                <a:latin typeface="Stylo" panose="030B0500000000000000" pitchFamily="66" charset="0"/>
              </a:rPr>
              <a:t>Показатели </a:t>
            </a:r>
            <a:r>
              <a:rPr lang="ru-RU" sz="3400" dirty="0" smtClean="0">
                <a:solidFill>
                  <a:srgbClr val="003300"/>
                </a:solidFill>
                <a:latin typeface="Stylo" panose="030B0500000000000000" pitchFamily="66" charset="0"/>
              </a:rPr>
              <a:t>результативности</a:t>
            </a:r>
            <a:endParaRPr lang="ru-RU" sz="34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1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9616" y="1205130"/>
            <a:ext cx="6400800" cy="5536960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проведено </a:t>
            </a:r>
            <a:r>
              <a:rPr lang="ru-RU" sz="2200" dirty="0"/>
              <a:t>согласование с руководством учреждения, получено </a:t>
            </a:r>
            <a:r>
              <a:rPr lang="ru-RU" sz="2200" dirty="0" smtClean="0"/>
              <a:t>одобрение</a:t>
            </a:r>
          </a:p>
          <a:p>
            <a:pPr algn="just">
              <a:lnSpc>
                <a:spcPct val="100000"/>
              </a:lnSpc>
            </a:pPr>
            <a:endParaRPr lang="ru-RU" sz="1100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разработан </a:t>
            </a:r>
            <a:r>
              <a:rPr lang="ru-RU" sz="2200" dirty="0"/>
              <a:t>план реализации </a:t>
            </a:r>
            <a:r>
              <a:rPr lang="ru-RU" sz="2200" dirty="0" smtClean="0"/>
              <a:t>проекта</a:t>
            </a:r>
          </a:p>
          <a:p>
            <a:pPr algn="just">
              <a:lnSpc>
                <a:spcPct val="100000"/>
              </a:lnSpc>
            </a:pPr>
            <a:endParaRPr lang="ru-RU" sz="1100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создано </a:t>
            </a:r>
            <a:r>
              <a:rPr lang="ru-RU" sz="2200" dirty="0"/>
              <a:t>4 проектных группы общей численностью 16 человек из числа волонтеров школьной добровольческой </a:t>
            </a:r>
            <a:r>
              <a:rPr lang="ru-RU" sz="2200" dirty="0" smtClean="0"/>
              <a:t>организации «</a:t>
            </a:r>
            <a:r>
              <a:rPr lang="ru-RU" sz="2200" dirty="0" err="1" smtClean="0"/>
              <a:t>КУСт</a:t>
            </a:r>
            <a:r>
              <a:rPr lang="ru-RU" sz="2200" dirty="0" smtClean="0"/>
              <a:t>»</a:t>
            </a:r>
          </a:p>
          <a:p>
            <a:pPr algn="just">
              <a:lnSpc>
                <a:spcPct val="100000"/>
              </a:lnSpc>
            </a:pPr>
            <a:endParaRPr lang="ru-RU" sz="1100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проведены </a:t>
            </a:r>
            <a:r>
              <a:rPr lang="ru-RU" sz="2200" dirty="0"/>
              <a:t>2 консультации для проектных </a:t>
            </a:r>
            <a:r>
              <a:rPr lang="ru-RU" sz="2200" dirty="0" smtClean="0"/>
              <a:t>групп</a:t>
            </a:r>
          </a:p>
          <a:p>
            <a:pPr algn="just">
              <a:lnSpc>
                <a:spcPct val="100000"/>
              </a:lnSpc>
            </a:pPr>
            <a:endParaRPr lang="ru-RU" sz="1100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разработана </a:t>
            </a:r>
            <a:r>
              <a:rPr lang="ru-RU" sz="2200" dirty="0"/>
              <a:t>презентация проекта для стартового </a:t>
            </a:r>
            <a:r>
              <a:rPr lang="ru-RU" sz="2200" dirty="0" smtClean="0"/>
              <a:t>события</a:t>
            </a:r>
          </a:p>
          <a:p>
            <a:pPr algn="just">
              <a:lnSpc>
                <a:spcPct val="100000"/>
              </a:lnSpc>
            </a:pPr>
            <a:endParaRPr lang="ru-RU" sz="1100" dirty="0"/>
          </a:p>
          <a:p>
            <a:pPr algn="just">
              <a:lnSpc>
                <a:spcPct val="100000"/>
              </a:lnSpc>
            </a:pPr>
            <a:r>
              <a:rPr lang="ru-RU" sz="2200" dirty="0"/>
              <a:t>- информация о проекте размещена в </a:t>
            </a:r>
            <a:r>
              <a:rPr lang="ru-RU" sz="2200" dirty="0" err="1"/>
              <a:t>соцсетях</a:t>
            </a:r>
            <a:endParaRPr lang="ru-RU" sz="2200" dirty="0"/>
          </a:p>
          <a:p>
            <a:pPr>
              <a:lnSpc>
                <a:spcPct val="100000"/>
              </a:lnSpc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30355" y="-1"/>
            <a:ext cx="1313645" cy="1373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7" y="138813"/>
            <a:ext cx="682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Текущие результаты</a:t>
            </a:r>
            <a:endParaRPr lang="ru-RU" sz="28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4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19615" y="1094704"/>
            <a:ext cx="6767561" cy="5647386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провести </a:t>
            </a:r>
            <a:r>
              <a:rPr lang="ru-RU" sz="2200" dirty="0"/>
              <a:t>в рамках проекта 10 событий: презентацию-старт, творческий конкурс (4 номинации), 5 мастер-классов, </a:t>
            </a:r>
            <a:r>
              <a:rPr lang="ru-RU" sz="2200" dirty="0" err="1"/>
              <a:t>квест</a:t>
            </a:r>
            <a:r>
              <a:rPr lang="ru-RU" sz="2200" dirty="0"/>
              <a:t>, 2 социологических опроса, круглый стол.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вовлечь </a:t>
            </a:r>
            <a:r>
              <a:rPr lang="ru-RU" sz="2200" dirty="0"/>
              <a:t>в участие в проекте не менее 90% учащихся 5-11 классов </a:t>
            </a:r>
            <a:r>
              <a:rPr lang="ru-RU" sz="2200" dirty="0" err="1"/>
              <a:t>Стабенской</a:t>
            </a:r>
            <a:r>
              <a:rPr lang="ru-RU" sz="2200" dirty="0"/>
              <a:t> школы ( ориентировочно 150 человек)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повысить </a:t>
            </a:r>
            <a:r>
              <a:rPr lang="ru-RU" sz="2200" dirty="0"/>
              <a:t>количество учащихся школы, занятых в сфере дополнительного образования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повысить </a:t>
            </a:r>
            <a:r>
              <a:rPr lang="ru-RU" sz="2200" dirty="0"/>
              <a:t>количество учащихся школы, участвующих в творческих конкурсах и спортивных соревнованиях разных уровней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получить </a:t>
            </a:r>
            <a:r>
              <a:rPr lang="ru-RU" sz="2200" dirty="0"/>
              <a:t>позитивные приращения  по результатам соцопросов и психолого-педагогической диагностики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ru-RU" sz="2200" dirty="0" smtClean="0"/>
              <a:t>разместить </a:t>
            </a:r>
            <a:r>
              <a:rPr lang="ru-RU" sz="2200" dirty="0"/>
              <a:t>не менее 3-х публикаций в СМИ</a:t>
            </a:r>
          </a:p>
          <a:p>
            <a:pPr>
              <a:lnSpc>
                <a:spcPct val="100000"/>
              </a:lnSpc>
            </a:pP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7" name="Picture 3" descr="C:\Users\асус\Desktop\Доброволец 2019\173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506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дминистратор\Downloads\Эмблема КУС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722" r="40320" b="6305"/>
          <a:stretch/>
        </p:blipFill>
        <p:spPr bwMode="auto">
          <a:xfrm>
            <a:off x="7830355" y="-103032"/>
            <a:ext cx="1313645" cy="1373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06827" y="138813"/>
            <a:ext cx="682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Ожидаемые </a:t>
            </a:r>
            <a:r>
              <a:rPr lang="ru-RU" sz="3600" dirty="0" smtClean="0">
                <a:solidFill>
                  <a:srgbClr val="003300"/>
                </a:solidFill>
                <a:latin typeface="Stylo" panose="030B0500000000000000" pitchFamily="66" charset="0"/>
              </a:rPr>
              <a:t>результаты</a:t>
            </a:r>
            <a:endParaRPr lang="ru-RU" sz="2800" dirty="0">
              <a:solidFill>
                <a:srgbClr val="003300"/>
              </a:solidFill>
              <a:latin typeface="Stylo" panose="030B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24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442</TotalTime>
  <Words>612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Белый волшебник</cp:lastModifiedBy>
  <cp:revision>40</cp:revision>
  <dcterms:created xsi:type="dcterms:W3CDTF">2015-09-22T12:08:41Z</dcterms:created>
  <dcterms:modified xsi:type="dcterms:W3CDTF">2019-06-13T11:37:04Z</dcterms:modified>
</cp:coreProperties>
</file>