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0" r:id="rId5"/>
    <p:sldId id="276" r:id="rId6"/>
    <p:sldId id="289" r:id="rId7"/>
    <p:sldId id="272" r:id="rId8"/>
    <p:sldId id="283" r:id="rId9"/>
    <p:sldId id="286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38000">
              <a:srgbClr val="FF7A00"/>
            </a:gs>
            <a:gs pos="58000">
              <a:srgbClr val="FFFF00"/>
            </a:gs>
            <a:gs pos="85000">
              <a:srgbClr val="FF0300"/>
            </a:gs>
            <a:gs pos="92500">
              <a:srgbClr val="FFC000"/>
            </a:gs>
            <a:gs pos="100000">
              <a:srgbClr val="4D0808">
                <a:lumMod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8680"/>
            <a:ext cx="883592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i="1" dirty="0" smtClean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000" b="1" i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Номинация «Уверенные в будущем»</a:t>
            </a:r>
          </a:p>
          <a:p>
            <a:pPr algn="ctr"/>
            <a:r>
              <a:rPr lang="ru-RU" sz="4000" b="1" i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Проект:</a:t>
            </a:r>
          </a:p>
          <a:p>
            <a:pPr algn="ctr"/>
            <a:r>
              <a:rPr lang="ru-RU" sz="4000" b="1" i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«</a:t>
            </a:r>
            <a:r>
              <a:rPr lang="ru-RU" sz="4000" b="1" i="1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Карта памяти», </a:t>
            </a:r>
            <a:r>
              <a:rPr lang="ru-RU" sz="4000" b="1" i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чтоб не заросла народная тропа»</a:t>
            </a:r>
            <a:endParaRPr lang="ru-RU" sz="4000" b="1" i="1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Муниципальное бюджетное общеобразовательное учреждение </a:t>
            </a:r>
            <a:r>
              <a:rPr lang="ru-RU" sz="20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Сметанинская</a:t>
            </a:r>
            <a:r>
              <a:rPr lang="ru-RU" sz="2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СШ </a:t>
            </a:r>
          </a:p>
          <a:p>
            <a:pPr algn="ctr"/>
            <a:r>
              <a:rPr lang="ru-RU" sz="2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Смоленского района </a:t>
            </a:r>
          </a:p>
          <a:p>
            <a:pPr algn="ctr"/>
            <a:r>
              <a:rPr lang="ru-RU" sz="2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Смоленской области</a:t>
            </a:r>
            <a:endParaRPr lang="ru-RU" sz="2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5166" y="4857760"/>
            <a:ext cx="59293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Участники отряда </a:t>
            </a:r>
            <a:r>
              <a:rPr lang="ru-RU" sz="2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</a:t>
            </a:r>
            <a:r>
              <a:rPr lang="ru-RU" sz="2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обровольной помощи «Мы  - всё можем! </a:t>
            </a:r>
          </a:p>
          <a:p>
            <a:pPr algn="ctr"/>
            <a:r>
              <a:rPr lang="ru-RU" sz="2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Всем -  поможем!»</a:t>
            </a:r>
          </a:p>
          <a:p>
            <a:pPr algn="ctr"/>
            <a:r>
              <a:rPr lang="ru-RU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Мачульская</a:t>
            </a:r>
            <a:r>
              <a:rPr lang="ru-RU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А., Васькина А.</a:t>
            </a:r>
            <a:endParaRPr lang="ru-RU" sz="2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" b="100000" l="1035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3068961"/>
            <a:ext cx="2601142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9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Галина\Рабочий стол\фото школы\фото гражданско-патриот\фото могила посадка деревьев чернобыль\SAM_85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34290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Галина\Рабочий стол\фото школы\фото гражданско-патриот\фото могила посадка деревьев чернобыль\SAM_85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786190"/>
            <a:ext cx="4429156" cy="290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Галина\Рабочий стол\фото школы\фото гражданско-патриот\фото могила посадка деревьев чернобыль\SAM_85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28604"/>
            <a:ext cx="42862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301148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Уход за могилой неизвестных солдат, погибших в годы  Великой Отечественной войны  недалеко от д. Сметанино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2060848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 Black" pitchFamily="34" charset="0"/>
              </a:rPr>
              <a:t>Эффективная организация совместной деятельности учащихся при работе над </a:t>
            </a:r>
            <a:r>
              <a:rPr lang="ru-RU" dirty="0" smtClean="0">
                <a:latin typeface="Arial Black" pitchFamily="34" charset="0"/>
              </a:rPr>
              <a:t>проектом.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 Black" pitchFamily="34" charset="0"/>
              </a:rPr>
              <a:t>Формирование </a:t>
            </a:r>
            <a:r>
              <a:rPr lang="ru-RU" dirty="0">
                <a:latin typeface="Arial Black" pitchFamily="34" charset="0"/>
              </a:rPr>
              <a:t>у учащихся гражданской позиции, чувства </a:t>
            </a:r>
            <a:r>
              <a:rPr lang="ru-RU" dirty="0" smtClean="0">
                <a:latin typeface="Arial Black" pitchFamily="34" charset="0"/>
              </a:rPr>
              <a:t>патриотизма.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 Black" pitchFamily="34" charset="0"/>
              </a:rPr>
              <a:t>Развитие </a:t>
            </a:r>
            <a:r>
              <a:rPr lang="ru-RU" dirty="0">
                <a:latin typeface="Arial Black" pitchFamily="34" charset="0"/>
              </a:rPr>
              <a:t>коммуникативных способностей </a:t>
            </a:r>
            <a:r>
              <a:rPr lang="ru-RU" dirty="0" smtClean="0">
                <a:latin typeface="Arial Black" pitchFamily="34" charset="0"/>
              </a:rPr>
              <a:t>учащихся.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 Black" pitchFamily="34" charset="0"/>
              </a:rPr>
              <a:t>Формирование </a:t>
            </a:r>
            <a:r>
              <a:rPr lang="ru-RU" dirty="0">
                <a:latin typeface="Arial Black" pitchFamily="34" charset="0"/>
              </a:rPr>
              <a:t>навыков исследовательской </a:t>
            </a:r>
            <a:r>
              <a:rPr lang="ru-RU" dirty="0" smtClean="0">
                <a:latin typeface="Arial Black" pitchFamily="34" charset="0"/>
              </a:rPr>
              <a:t>деятельности.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 Black" pitchFamily="34" charset="0"/>
              </a:rPr>
              <a:t>Создание </a:t>
            </a:r>
            <a:r>
              <a:rPr lang="ru-RU" dirty="0">
                <a:latin typeface="Arial Black" pitchFamily="34" charset="0"/>
              </a:rPr>
              <a:t>по итогам работы мультимедийной презентации</a:t>
            </a:r>
            <a:r>
              <a:rPr lang="ru-RU" dirty="0" smtClean="0">
                <a:latin typeface="Arial Black" pitchFamily="34" charset="0"/>
              </a:rPr>
              <a:t>.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342900" lvl="0" indent="-342900" algn="ctr"/>
            <a:r>
              <a:rPr lang="ru-RU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над  проектом:</a:t>
            </a:r>
          </a:p>
          <a:p>
            <a:pPr marL="342900" lvl="0" indent="-342900"/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1.Проведение 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исследовательской деятельности по </a:t>
            </a:r>
          </a:p>
          <a:p>
            <a:pPr marL="342900" lvl="0" indent="-342900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сбору информации о </a:t>
            </a:r>
            <a:r>
              <a:rPr lang="ru-RU" b="1" dirty="0">
                <a:latin typeface="Arial Black" pitchFamily="34" charset="0"/>
              </a:rPr>
              <a:t>погибших или пропавших без вести в </a:t>
            </a:r>
            <a:r>
              <a:rPr lang="ru-RU" b="1" dirty="0" smtClean="0">
                <a:latin typeface="Arial Black" pitchFamily="34" charset="0"/>
              </a:rPr>
              <a:t>годы Великой </a:t>
            </a:r>
            <a:r>
              <a:rPr lang="ru-RU" b="1" dirty="0">
                <a:latin typeface="Arial Black" pitchFamily="34" charset="0"/>
              </a:rPr>
              <a:t>Отечественной войны 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и </a:t>
            </a:r>
            <a:r>
              <a:rPr lang="ru-RU" b="1" dirty="0" smtClean="0">
                <a:latin typeface="Arial Black" pitchFamily="34" charset="0"/>
              </a:rPr>
              <a:t>об </a:t>
            </a:r>
            <a:r>
              <a:rPr lang="ru-RU" b="1" dirty="0">
                <a:latin typeface="Arial Black" pitchFamily="34" charset="0"/>
              </a:rPr>
              <a:t>истории создания памятного места односельчанам, погибшим в годы ВОВ.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  <a:p>
            <a:pPr marL="342900" lvl="0" indent="-342900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2.Создание презентации о жителях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Сметанинского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поселения,</a:t>
            </a:r>
            <a:r>
              <a:rPr lang="ru-RU" b="1" dirty="0">
                <a:latin typeface="Arial Black" pitchFamily="34" charset="0"/>
              </a:rPr>
              <a:t> погибших или пропавших без вести в годы Великой Отечественной войны 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  <a:p>
            <a:endParaRPr lang="ru-RU" b="1" i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b="1" i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i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i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i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i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 smtClean="0"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Arial Black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</a:t>
            </a: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ПРОЕКТА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b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>
                <a:latin typeface="Arial Black" pitchFamily="34" charset="0"/>
              </a:rPr>
              <a:t>Формирование гражданского и патриотического сознания детей и молодёжи для сохранения связи поколений</a:t>
            </a:r>
            <a:r>
              <a:rPr lang="ru-RU" sz="2000" b="1" dirty="0" smtClean="0">
                <a:latin typeface="Arial Black" pitchFamily="34" charset="0"/>
              </a:rPr>
              <a:t>.</a:t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ru-RU" sz="28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</a:t>
            </a:r>
            <a:r>
              <a:rPr lang="ru-RU" sz="2800" b="1" i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проекта:</a:t>
            </a:r>
            <a:br>
              <a:rPr lang="ru-RU" sz="2800" b="1" i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53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Памятник односельчанам погибшим в годы ВОВ</a:t>
            </a:r>
            <a:endParaRPr lang="ru-RU" b="1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5357850" cy="457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Галина\Рабочий стол\фото памятника\SAM_94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9338" y="2643182"/>
            <a:ext cx="3014662" cy="401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8913"/>
            <a:ext cx="9001125" cy="5937250"/>
          </a:xfrm>
        </p:spPr>
        <p:txBody>
          <a:bodyPr>
            <a:noAutofit/>
          </a:bodyPr>
          <a:lstStyle/>
          <a:p>
            <a:r>
              <a:rPr lang="ru-RU" sz="2800" b="1" dirty="0"/>
              <a:t>История</a:t>
            </a:r>
            <a:r>
              <a:rPr lang="ru-RU" sz="2800" b="1" dirty="0" smtClean="0"/>
              <a:t>: </a:t>
            </a:r>
            <a:r>
              <a:rPr lang="ru-RU" sz="2800" dirty="0" smtClean="0"/>
              <a:t>памятник </a:t>
            </a:r>
            <a:r>
              <a:rPr lang="ru-RU" sz="2800" dirty="0" smtClean="0"/>
              <a:t>возведен в 1975 году к 30-летию Великой Победы. Инициатор создания памятника – Иван Александрович Ким. В 1968 году Иван Ким возглавил </a:t>
            </a:r>
            <a:r>
              <a:rPr lang="ru-RU" sz="2800" dirty="0" err="1" smtClean="0"/>
              <a:t>Катынскую</a:t>
            </a:r>
            <a:r>
              <a:rPr lang="ru-RU" sz="2800" dirty="0" smtClean="0"/>
              <a:t> птицефабрику, тогда еще небольшое птицеводческое хозяйство (позже переименовано в </a:t>
            </a:r>
            <a:r>
              <a:rPr lang="ru-RU" sz="2800" dirty="0" err="1" smtClean="0"/>
              <a:t>Сметанинскую</a:t>
            </a:r>
            <a:r>
              <a:rPr lang="ru-RU" sz="2800" dirty="0" smtClean="0"/>
              <a:t> птицефабрику) и был ее бессменным директором на протяжении 27 лет.</a:t>
            </a:r>
          </a:p>
          <a:p>
            <a:r>
              <a:rPr lang="ru-RU" sz="2800" b="1" dirty="0" err="1" smtClean="0"/>
              <a:t>Описание:</a:t>
            </a:r>
            <a:r>
              <a:rPr lang="ru-RU" sz="2800" dirty="0" err="1"/>
              <a:t>памятник</a:t>
            </a:r>
            <a:r>
              <a:rPr lang="ru-RU" sz="2800" dirty="0"/>
              <a:t> представляет собой монументальное сооружение круглой формы, на гранях которого  снаружи расположены барельефы с изображением картин военных сражений и мирной трудовой деятельности, внутри - на стене установлены 20 плит, на них высечены имена 181 односельчан, погибших в годы Великой Отечественной войны 1941-1945гг. 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Галина\Рабочий стол\фото памятника\SAM_9448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"/>
            <a:ext cx="4502150" cy="417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C:\Documents and Settings\Галина\Рабочий стол\фото памятника\SAM_945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4362278" cy="357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2348880"/>
            <a:ext cx="43896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Фамилия </a:t>
            </a:r>
            <a:r>
              <a:rPr lang="ru-RU" b="1" i="1" dirty="0" smtClean="0"/>
              <a:t>Козлов</a:t>
            </a:r>
          </a:p>
          <a:p>
            <a:r>
              <a:rPr lang="ru-RU" b="1" dirty="0" smtClean="0"/>
              <a:t>Имя </a:t>
            </a:r>
            <a:r>
              <a:rPr lang="ru-RU" b="1" i="1" dirty="0" smtClean="0"/>
              <a:t>Василий</a:t>
            </a:r>
          </a:p>
          <a:p>
            <a:r>
              <a:rPr lang="ru-RU" b="1" dirty="0" smtClean="0"/>
              <a:t>Отчество </a:t>
            </a:r>
            <a:r>
              <a:rPr lang="ru-RU" b="1" i="1" dirty="0" smtClean="0"/>
              <a:t>Григорьевич</a:t>
            </a:r>
          </a:p>
          <a:p>
            <a:r>
              <a:rPr lang="ru-RU" b="1" dirty="0" smtClean="0"/>
              <a:t>Место рождения Смоленская обл., </a:t>
            </a:r>
            <a:r>
              <a:rPr lang="ru-RU" b="1" dirty="0" err="1" smtClean="0"/>
              <a:t>Катынский</a:t>
            </a:r>
            <a:r>
              <a:rPr lang="ru-RU" b="1" dirty="0" smtClean="0"/>
              <a:t> с/</a:t>
            </a:r>
            <a:r>
              <a:rPr lang="ru-RU" b="1" dirty="0" err="1" smtClean="0"/>
              <a:t>с</a:t>
            </a:r>
            <a:r>
              <a:rPr lang="ru-RU" b="1" dirty="0" smtClean="0"/>
              <a:t>, д.Сметанино</a:t>
            </a:r>
          </a:p>
          <a:p>
            <a:r>
              <a:rPr lang="ru-RU" b="1" dirty="0" smtClean="0"/>
              <a:t>Дата и место призыва </a:t>
            </a:r>
            <a:r>
              <a:rPr lang="ru-RU" b="1" i="1" dirty="0" smtClean="0"/>
              <a:t>__.__.1943, Смоленский РВК, Смоленская обл., Смоленский р-н</a:t>
            </a:r>
          </a:p>
          <a:p>
            <a:r>
              <a:rPr lang="ru-RU" b="1" dirty="0" smtClean="0"/>
              <a:t>Последнее место </a:t>
            </a:r>
            <a:r>
              <a:rPr lang="ru-RU" b="1" i="1" dirty="0" smtClean="0"/>
              <a:t>331 </a:t>
            </a:r>
            <a:r>
              <a:rPr lang="ru-RU" b="1" i="1" dirty="0" err="1" smtClean="0"/>
              <a:t>сд</a:t>
            </a:r>
            <a:endParaRPr lang="ru-RU" b="1" i="1" dirty="0" smtClean="0"/>
          </a:p>
          <a:p>
            <a:r>
              <a:rPr lang="ru-RU" b="1" dirty="0" smtClean="0"/>
              <a:t>Воинское звание </a:t>
            </a:r>
            <a:r>
              <a:rPr lang="ru-RU" b="1" i="1" dirty="0" smtClean="0"/>
              <a:t>красноармеец</a:t>
            </a:r>
          </a:p>
          <a:p>
            <a:r>
              <a:rPr lang="ru-RU" b="1" dirty="0" smtClean="0"/>
              <a:t>Причина выбытия </a:t>
            </a:r>
            <a:r>
              <a:rPr lang="ru-RU" b="1" i="1" dirty="0" smtClean="0"/>
              <a:t>убит</a:t>
            </a:r>
          </a:p>
          <a:p>
            <a:r>
              <a:rPr lang="ru-RU" b="1" dirty="0" smtClean="0"/>
              <a:t>Дата выбытия </a:t>
            </a:r>
            <a:r>
              <a:rPr lang="ru-RU" b="1" i="1" dirty="0" smtClean="0"/>
              <a:t>07.02.1945</a:t>
            </a:r>
          </a:p>
          <a:p>
            <a:r>
              <a:rPr lang="ru-RU" b="1" dirty="0" smtClean="0"/>
              <a:t>Дата и первичное место захоронения </a:t>
            </a:r>
            <a:r>
              <a:rPr lang="ru-RU" b="1" i="1" dirty="0" smtClean="0"/>
              <a:t>Восточная Пруссия, Кенигсбергский </a:t>
            </a:r>
            <a:r>
              <a:rPr lang="ru-RU" b="1" i="1" dirty="0" err="1" smtClean="0"/>
              <a:t>окр</a:t>
            </a:r>
            <a:r>
              <a:rPr lang="ru-RU" b="1" i="1" dirty="0" smtClean="0"/>
              <a:t>., д. </a:t>
            </a:r>
            <a:r>
              <a:rPr lang="ru-RU" b="1" i="1" dirty="0" err="1" smtClean="0"/>
              <a:t>Грюнвальд</a:t>
            </a:r>
            <a:endParaRPr lang="ru-RU" i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2002234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Начали составлять список погибших или пропавших без вести в годы Великой Отечественной войны </a:t>
            </a:r>
            <a:br>
              <a:rPr lang="ru-RU" sz="2700" b="1" dirty="0"/>
            </a:br>
            <a:r>
              <a:rPr lang="ru-RU" sz="2700" b="1" dirty="0"/>
              <a:t>(</a:t>
            </a:r>
            <a:r>
              <a:rPr lang="ru-RU" sz="2700" b="1" dirty="0" err="1"/>
              <a:t>Сметанинское</a:t>
            </a:r>
            <a:r>
              <a:rPr lang="ru-RU" sz="2700" b="1" dirty="0"/>
              <a:t> поселение Смоленского района Смоленской </a:t>
            </a:r>
            <a:r>
              <a:rPr lang="ru-RU" sz="2700" b="1" dirty="0" smtClean="0"/>
              <a:t>области)</a:t>
            </a:r>
            <a:br>
              <a:rPr lang="ru-RU" sz="2700" b="1" dirty="0" smtClean="0"/>
            </a:br>
            <a:r>
              <a:rPr lang="ru-RU" sz="2700" b="1" dirty="0" smtClean="0"/>
              <a:t>Источник </a:t>
            </a:r>
            <a:r>
              <a:rPr lang="ru-RU" sz="2700" b="1" dirty="0" smtClean="0"/>
              <a:t>информации: ОБД </a:t>
            </a:r>
            <a:r>
              <a:rPr lang="ru-RU" sz="2700" b="1" dirty="0" smtClean="0"/>
              <a:t>«Мемориал</a:t>
            </a:r>
            <a:r>
              <a:rPr lang="ru-RU" sz="2700" b="1" dirty="0" smtClean="0"/>
              <a:t>», «Подвиг народа</a:t>
            </a:r>
            <a:r>
              <a:rPr lang="ru-RU" sz="2700" b="1" dirty="0" smtClean="0"/>
              <a:t>»</a:t>
            </a:r>
            <a:endParaRPr lang="ru-RU" sz="2700" b="1" dirty="0"/>
          </a:p>
        </p:txBody>
      </p:sp>
      <p:pic>
        <p:nvPicPr>
          <p:cNvPr id="9" name="Рисунок 8" descr="http://tutux.ru/images/objects/2016/1/19/obd_memorial_obd_memorialr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7" y="2789923"/>
            <a:ext cx="42767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s://im2-tub-ru.yandex.net/i?id=a23b385fb97951726432b469ecfb3428&amp;n=33&amp;h=215&amp;w=4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21088"/>
            <a:ext cx="3991543" cy="2047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357188"/>
            <a:ext cx="8572560" cy="576897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Памятник находится на возвышенности у автодороги  Орёл — Витебск. В день Победы у памятника проходят митинги. К подножию приносят цветы. Мы помним о тех, кто отдал свои жизни за мирное небо над головой. Мы ухаживаем за памятником, содержим его в чистоте и порядке.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Памятник воинам-односельчанам – это наше достояние и наша гордость. Мы приглашаем вас посетить нашу небольшую деревню, постоять в молчании у памятника.</a:t>
            </a:r>
          </a:p>
          <a:p>
            <a:pPr>
              <a:buNone/>
            </a:pPr>
            <a:r>
              <a:rPr lang="ru-RU" b="1" dirty="0" smtClean="0"/>
              <a:t>Мы верим, что вы всегда будете помнить о том, сколько горя принесла нашей земле такая далекая для нас война.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Галина\Рабочий стол\фото школы\фото 9 мая 2016\SAM_86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643314"/>
            <a:ext cx="414340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Documents and Settings\Галина\Рабочий стол\фото школы\фото для совещания\SAM_78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3917952" cy="308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13" descr="C:\Documents and Settings\Галина\Рабочий стол\материал для совещания\фото для совещания\SAM_5912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0"/>
            <a:ext cx="4248472" cy="362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1" descr="G:\Разработка собрания\фото уборка памятника\SAM_67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57166"/>
            <a:ext cx="4286280" cy="324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G:\РАЗНОЕ\для юннат\фото благоустройство школы\SAM_6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706088" cy="259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6" descr="G:\IMG_0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42976" y="3714752"/>
            <a:ext cx="3000396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6" descr="G:\РАЗНОЕ\для юннат\фото аквариум цветник\SAM_92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906838"/>
            <a:ext cx="3643338" cy="295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Проект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«Памятный знак Героям Советского Союза </a:t>
            </a:r>
            <a:r>
              <a:rPr lang="ru-RU" sz="2000" dirty="0" err="1" smtClean="0">
                <a:latin typeface="Arial Black" pitchFamily="34" charset="0"/>
              </a:rPr>
              <a:t>Липатенкову</a:t>
            </a:r>
            <a:r>
              <a:rPr lang="ru-RU" sz="2000" dirty="0" smtClean="0">
                <a:latin typeface="Arial Black" pitchFamily="34" charset="0"/>
              </a:rPr>
              <a:t>  Ф.П., </a:t>
            </a:r>
            <a:r>
              <a:rPr lang="ru-RU" sz="2000" dirty="0" err="1" smtClean="0">
                <a:latin typeface="Arial Black" pitchFamily="34" charset="0"/>
              </a:rPr>
              <a:t>Алхимову</a:t>
            </a:r>
            <a:r>
              <a:rPr lang="ru-RU" sz="2000" dirty="0" smtClean="0">
                <a:latin typeface="Arial Black" pitchFamily="34" charset="0"/>
              </a:rPr>
              <a:t> В.С., которые учились в нашей школе»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7" name="Рисунок 6" descr="C:\Documents and Settings\Галина\Рабочий стол\разное моё\ДЛЯ ПРЕЗЕНТАЦИИ ВОЛОНТЁРЫ\субботник\фото субботник\SAM_68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268760"/>
            <a:ext cx="417304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424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ЦЕЛЬ ПРОЕКТА:  Формирование гражданского и патриотического сознания детей и молодёжи для сохранения связи поколений. Задачи проекта: </vt:lpstr>
      <vt:lpstr>Памятник односельчанам погибшим в годы ВОВ</vt:lpstr>
      <vt:lpstr>Презентация PowerPoint</vt:lpstr>
      <vt:lpstr>Презентация PowerPoint</vt:lpstr>
      <vt:lpstr>Начали составлять список погибших или пропавших без вести в годы Великой Отечественной войны  (Сметанинское поселение Смоленского района Смоленской области) Источник информации: ОБД «Мемориал», «Подвиг народа»</vt:lpstr>
      <vt:lpstr>Презентация PowerPoint</vt:lpstr>
      <vt:lpstr>Презентация PowerPoint</vt:lpstr>
      <vt:lpstr>Проект  «Памятный знак Героям Советского Союза Липатенкову  Ф.П., Алхимову В.С., которые учились в нашей школе»</vt:lpstr>
      <vt:lpstr>Уход за могилой неизвестных солдат, погибших в годы  Великой Отечественной войны  недалеко от д. Сметанино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Директор</cp:lastModifiedBy>
  <cp:revision>39</cp:revision>
  <dcterms:created xsi:type="dcterms:W3CDTF">2013-11-18T19:50:31Z</dcterms:created>
  <dcterms:modified xsi:type="dcterms:W3CDTF">2018-06-07T11:33:32Z</dcterms:modified>
</cp:coreProperties>
</file>