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5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514F-EF32-439B-99E0-BA0EC89E80A1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898D-6BBF-4DFF-9607-B6EEFC7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572164"/>
          </a:xfrm>
        </p:spPr>
        <p:txBody>
          <a:bodyPr>
            <a:normAutofit/>
          </a:bodyPr>
          <a:lstStyle/>
          <a:p>
            <a:r>
              <a:rPr lang="ru-RU" sz="3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lang="ru-RU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«СОЗДАНИЕ   </a:t>
            </a: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ПАМЯТИ </a:t>
            </a:r>
          </a:p>
          <a:p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«Ветераны Великой Отечественной войны – </a:t>
            </a:r>
          </a:p>
          <a:p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жители села Воронок в послевоенные годы»  </a:t>
            </a:r>
            <a:endParaRPr lang="ru-RU" sz="3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endParaRPr lang="ru-RU" sz="3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	  </a:t>
            </a:r>
          </a:p>
          <a:p>
            <a:endParaRPr lang="ru-RU" dirty="0"/>
          </a:p>
        </p:txBody>
      </p:sp>
      <p:pic>
        <p:nvPicPr>
          <p:cNvPr id="1026" name="Picture 2" descr="K:\АКЦИЯ ГРАЖДАНИН\лиза в муз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64329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ПРОБЛЕМЫ: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14422"/>
            <a:ext cx="9358346" cy="49117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Отечественная война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оставила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глубокий след в памяти российского народа и кардинально повлияла на дальнейший ход истории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России.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Празднование Дня Победы стало всенародным праздником, наполненным искренней радостью, истинной любовью, слезами и скорбью по погибшим за Отечество, за свободу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будущее своего народа.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исторической памяти и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патриотизма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 всегда.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 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ПРОБЛЕМЕ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МБОУ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Воронокская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 имеется музейная комната, где собран  фотоматериал об участниках Великой Отечественной войны, не вернувшихся с поля боя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совсем мало сведений об участниках Великой Отечественной войны, которые вернулись в послевоенные годы в село Воронок и которых уже нет в живых. Поэтому возникла необходимость разыскать по мере возможности родственников ветеранов, записать их воспоминания, пополнить фонды школьной музейной комнаты реликвиями военного времени (фотографии, фронтовые письма, наградные листы и т.п.).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отоматериал об участниках Великой Отечественной войны в музейной комнате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HP\Desktop\м\20140619_1214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4857784" cy="37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P\Desktop\м\Фото0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924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ДЕЙСТВИЙ </a:t>
            </a:r>
          </a:p>
          <a:p>
            <a:pPr algn="ctr">
              <a:buNone/>
            </a:pPr>
            <a:r>
              <a:rPr 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СОЗДАНИЮ «КНИГИ ПАМЯТИ»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1.Беседы 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жителями села, запись их воспоминаний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   родственниках 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участниках Великой Отечественной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войны.</a:t>
            </a:r>
          </a:p>
          <a:p>
            <a:pPr marL="514350" indent="-514350">
              <a:buAutoNum type="arabicPeriod"/>
            </a:pP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2.Сбор фотоматериалов и документов военных лет. 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3.Обработка и систематизация собранных материалов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4.Оформление электронного и бумажного варианта «Книги Памяти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>
              <a:buNone/>
            </a:pP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Проведение уроков мужества на основе собранного материала.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ПЛАНА ДЕЙСТВИЙ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обработка информации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ветеранах Великой Отечественной войны – жителях села Воронок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dmin\Рабочий стол\фото материалы  для проекта от сердца к сердцу Воронокская СОШ\S83004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8577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P\Desktop\акция\20150225_1739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71810"/>
            <a:ext cx="48577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Бумажный вариант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«Книги Памяти»</a:t>
            </a:r>
          </a:p>
          <a:p>
            <a:endParaRPr lang="ru-RU" dirty="0"/>
          </a:p>
        </p:txBody>
      </p:sp>
      <p:pic>
        <p:nvPicPr>
          <p:cNvPr id="5" name="Рисунок 4" descr="C:\Documents and Settings\Admin\Рабочий стол\фото материалы  для проекта от сердца к сердцу Воронокская СОШ\S83004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69294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256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АКТУАЛЬНОСТЬ ПРОБЛЕМЫ:</vt:lpstr>
      <vt:lpstr>АНАЛИЗ ИНФОРМАЦИИ   ПО ПРОБЛЕМЕ</vt:lpstr>
      <vt:lpstr>Фотоматериал об участниках Великой Отечественной войны в музейной комнате</vt:lpstr>
      <vt:lpstr>Слайд 5</vt:lpstr>
      <vt:lpstr>РЕАЛИЗАЦИЯ ПЛАНА ДЕЙСТВИЙ 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 Всероссийская акция  «Я – Гражданин России»</dc:title>
  <dc:creator>pc</dc:creator>
  <cp:lastModifiedBy>ЛАФ</cp:lastModifiedBy>
  <cp:revision>38</cp:revision>
  <dcterms:created xsi:type="dcterms:W3CDTF">2015-03-01T14:13:12Z</dcterms:created>
  <dcterms:modified xsi:type="dcterms:W3CDTF">2018-07-26T07:51:32Z</dcterms:modified>
</cp:coreProperties>
</file>