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0430B0-5DD0-4500-89E4-9647083C477A}" type="datetimeFigureOut">
              <a:rPr lang="ru-RU" smtClean="0"/>
              <a:t>11.07.2018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C607DC-0E71-440D-A112-256E166E551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2018\отчеты в администрацию\Доклад главы по алкоголизации\школ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6632"/>
            <a:ext cx="8988488" cy="67413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758057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Проект «Красивая школа»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336192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z="5100" i="1" dirty="0">
                <a:solidFill>
                  <a:schemeClr val="bg1"/>
                </a:solidFill>
              </a:rPr>
              <a:t>н</a:t>
            </a:r>
            <a:r>
              <a:rPr lang="ru-RU" sz="5100" i="1" dirty="0" smtClean="0">
                <a:solidFill>
                  <a:schemeClr val="bg1"/>
                </a:solidFill>
              </a:rPr>
              <a:t>оминация «Вокруг меня»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Кировское </a:t>
            </a:r>
            <a:r>
              <a:rPr lang="ru-RU" dirty="0">
                <a:solidFill>
                  <a:schemeClr val="bg1"/>
                </a:solidFill>
              </a:rPr>
              <a:t>областное государственное общеобразовательное бюджетное учреждение «Средняя  школа пгт Кумены»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Цель проекта:</a:t>
            </a:r>
          </a:p>
          <a:p>
            <a:r>
              <a:rPr lang="ru-RU" dirty="0" smtClean="0"/>
              <a:t>Создание современной, эстетической, психологически комфортной образовательной среды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Задачи </a:t>
            </a:r>
            <a:r>
              <a:rPr lang="ru-RU" dirty="0">
                <a:solidFill>
                  <a:srgbClr val="C00000"/>
                </a:solidFill>
              </a:rPr>
              <a:t>проекта:</a:t>
            </a:r>
          </a:p>
          <a:p>
            <a:pPr lvl="0"/>
            <a:r>
              <a:rPr lang="ru-RU" dirty="0"/>
              <a:t>Обновить цветовую гамму стен центральной лестницы школы</a:t>
            </a:r>
          </a:p>
          <a:p>
            <a:pPr lvl="0"/>
            <a:r>
              <a:rPr lang="ru-RU" dirty="0"/>
              <a:t>Расписать стены центральной лестницы школы в стиле дымковской игрушки с целью формирования гражданской идентичности, любви к своей малой Родине</a:t>
            </a:r>
          </a:p>
          <a:p>
            <a:pPr lvl="0"/>
            <a:r>
              <a:rPr lang="ru-RU" dirty="0"/>
              <a:t>Изготовить новые шторы для 2 окон центральной лестницы</a:t>
            </a:r>
          </a:p>
          <a:p>
            <a:pPr lvl="0"/>
            <a:r>
              <a:rPr lang="ru-RU" dirty="0"/>
              <a:t>Озеленить подоконники окон центральной лестницы</a:t>
            </a:r>
          </a:p>
          <a:p>
            <a:pPr lvl="0"/>
            <a:r>
              <a:rPr lang="ru-RU" dirty="0"/>
              <a:t>Способствовать формированию   потребности  у всех участников учебно-воспитательного процесса  в психологически комфортных, эстетических условиях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329050"/>
            <a:ext cx="3122365" cy="23414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Планируемый результат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608512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К </a:t>
            </a:r>
            <a:r>
              <a:rPr lang="ru-RU" dirty="0" smtClean="0"/>
              <a:t>новому учебному году перед нашими учениками, учителями и родителями, гостями школы  центральная лестница предстанет не только обновленной, красивой, но и будет нести важную воспитательную и образовательную нагрузку, т. к. станет демонстрацией вятского народного промысла — Дымковской игрушки.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pPr algn="ctr"/>
            <a:r>
              <a:rPr lang="ru-RU" dirty="0" smtClean="0"/>
              <a:t>Реализация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3140968"/>
            <a:ext cx="6707088" cy="318363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56792"/>
            <a:ext cx="2989263" cy="22415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556792"/>
            <a:ext cx="2989262" cy="39862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933056"/>
            <a:ext cx="3465512" cy="2600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2514" y="3933056"/>
            <a:ext cx="1998752" cy="266429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Бюджет проекта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971600" y="2060848"/>
          <a:ext cx="5760641" cy="4176468"/>
        </p:xfrm>
        <a:graphic>
          <a:graphicData uri="http://schemas.openxmlformats.org/drawingml/2006/table">
            <a:tbl>
              <a:tblPr/>
              <a:tblGrid>
                <a:gridCol w="1460187"/>
                <a:gridCol w="1295972"/>
                <a:gridCol w="730094"/>
                <a:gridCol w="2274388"/>
              </a:tblGrid>
              <a:tr h="391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</a:rPr>
                        <a:t>Вид работ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</a:rPr>
                        <a:t>Наименование материалов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</a:rPr>
                        <a:t>Цены, руб.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</a:rPr>
                        <a:t>Сумма, руб</a:t>
                      </a:r>
                      <a:endParaRPr lang="ru-RU" sz="900" dirty="0">
                        <a:latin typeface="Times New Roman"/>
                        <a:ea typeface="Times New Roman"/>
                      </a:endParaRP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55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1. Изготовление трафаретов для росписи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Картон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Использовали старые списанные наглядные пособия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  <a:tr h="555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2. Подготовка стен к покраске - штукатурка стен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Цементная смесь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Была в запасах у завхоза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  <a:tr h="391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3. Покраска стен основой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Краска акриловая матовая моющаяся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1200,00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2400,00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  <a:tr h="7196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4. Роспись стен по трафарету дымковской игрушки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Колер,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валики,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кисточки,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губки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38,00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46,00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39,00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27,00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872,00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  <a:tr h="5553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5. Изготовление новых штор для окон лестничной клетки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Ткань — вуаль 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Использовали обрезки, которые остались от изготовления штор для 1 этажа два года назад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  <a:tr h="391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6. Посадка цветов для озеленения среды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Горшки, цветы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Горшки вымыли старые, цветы посадила Ольга Александровна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  <a:tr h="391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7. Покраска ступеней лестницы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Краска масляная для внутренних работ 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584,00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584,00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  <a:tr h="22673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ИТОГО: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3856,00</a:t>
                      </a:r>
                    </a:p>
                  </a:txBody>
                  <a:tcPr marL="26065" marR="26065" marT="26065" marB="2606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Итак, наши выводы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1</a:t>
            </a:r>
            <a:r>
              <a:rPr lang="ru-RU" dirty="0" smtClean="0"/>
              <a:t>) Участники проекта занимают активную жизненную позицию, что важно не только для жизни школы, но и для будущей взрослой жизни и жизни местного сообщества.</a:t>
            </a:r>
          </a:p>
          <a:p>
            <a:pPr algn="just"/>
            <a:r>
              <a:rPr lang="ru-RU" dirty="0" smtClean="0"/>
              <a:t>2) Поиск новых направлений, форм работы позволили учащимся развивать творческие возможности, способствовали формированию эстетических вкусов.</a:t>
            </a:r>
          </a:p>
          <a:p>
            <a:pPr algn="just"/>
            <a:r>
              <a:rPr lang="ru-RU" dirty="0" smtClean="0"/>
              <a:t>3) Создавая красоту, материальные ценности для людей, преобразуя среду, в которой мы живем, мы преобразуем в первую очередь себя, свой социальный опыт.</a:t>
            </a:r>
          </a:p>
          <a:p>
            <a:pPr algn="just"/>
            <a:r>
              <a:rPr lang="ru-RU" dirty="0" smtClean="0"/>
              <a:t>4) Наша работа не только украсит интерьер школы, но и поможет  дать всем ученикам  и учителям ощущение веры в свои творческие силы, а также (мы очень надеемся) побудит к бережливому отношению к созданному руками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sz="44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395</Words>
  <Application>Microsoft Office PowerPoint</Application>
  <PresentationFormat>Экран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Проект «Красивая школа»</vt:lpstr>
      <vt:lpstr>Цели и задачи</vt:lpstr>
      <vt:lpstr>Планируемый результат </vt:lpstr>
      <vt:lpstr>Реализация проекта</vt:lpstr>
      <vt:lpstr>Бюджет проекта</vt:lpstr>
      <vt:lpstr>Итак, наши выводы: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«Красивая школа»</dc:title>
  <dc:creator>Mолодеж-1</dc:creator>
  <cp:lastModifiedBy>Mолодеж-1</cp:lastModifiedBy>
  <cp:revision>3</cp:revision>
  <dcterms:created xsi:type="dcterms:W3CDTF">2018-07-11T11:02:27Z</dcterms:created>
  <dcterms:modified xsi:type="dcterms:W3CDTF">2018-07-11T11:16:40Z</dcterms:modified>
</cp:coreProperties>
</file>