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3" r:id="rId6"/>
    <p:sldId id="258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8/6/2018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28799"/>
            <a:ext cx="7772400" cy="1771651"/>
          </a:xfrm>
        </p:spPr>
        <p:txBody>
          <a:bodyPr/>
          <a:lstStyle/>
          <a:p>
            <a:pPr algn="ctr"/>
            <a:r>
              <a:rPr lang="ru-RU" dirty="0" smtClean="0"/>
              <a:t>«НЕОБЫЧНОЕ В ОБЫЧНОМ»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3400" y="3886200"/>
            <a:ext cx="4038600" cy="1752600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Автор проекта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Кухарь Татьяна Викторовна,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6858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Областное государственное бюджетное учреждение дополнительного образования «Центр «МОСТ»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5334000"/>
            <a:ext cx="472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г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. Биробиджан, 2018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343400"/>
            <a:ext cx="8183880" cy="1691640"/>
          </a:xfrm>
        </p:spPr>
        <p:txBody>
          <a:bodyPr/>
          <a:lstStyle/>
          <a:p>
            <a:r>
              <a:rPr lang="ru-RU" dirty="0" smtClean="0"/>
              <a:t>Цель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chemeClr val="accent1"/>
                </a:solidFill>
              </a:rPr>
              <a:t>Проведение образовательных курсов по проектной деятельности и развитие </a:t>
            </a:r>
            <a:r>
              <a:rPr lang="ru-RU" sz="3200" dirty="0" err="1" smtClean="0">
                <a:solidFill>
                  <a:schemeClr val="accent1"/>
                </a:solidFill>
              </a:rPr>
              <a:t>креативного</a:t>
            </a:r>
            <a:r>
              <a:rPr lang="ru-RU" sz="3200" dirty="0" smtClean="0">
                <a:solidFill>
                  <a:schemeClr val="accent1"/>
                </a:solidFill>
              </a:rPr>
              <a:t> мышления у волонтеров.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Основные этапы проекта: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1"/>
                </a:solidFill>
              </a:rPr>
              <a:t>обучение </a:t>
            </a:r>
            <a:r>
              <a:rPr lang="ru-RU" sz="3600" dirty="0" smtClean="0">
                <a:solidFill>
                  <a:schemeClr val="accent1"/>
                </a:solidFill>
              </a:rPr>
              <a:t>проектной </a:t>
            </a:r>
            <a:r>
              <a:rPr lang="ru-RU" sz="3600" dirty="0" smtClean="0">
                <a:solidFill>
                  <a:schemeClr val="accent1"/>
                </a:solidFill>
              </a:rPr>
              <a:t>деятельности;</a:t>
            </a:r>
          </a:p>
          <a:p>
            <a:r>
              <a:rPr lang="ru-RU" sz="3600" dirty="0" smtClean="0">
                <a:solidFill>
                  <a:schemeClr val="accent1"/>
                </a:solidFill>
              </a:rPr>
              <a:t>проведение </a:t>
            </a:r>
            <a:r>
              <a:rPr lang="ru-RU" sz="3600" dirty="0" smtClean="0">
                <a:solidFill>
                  <a:schemeClr val="accent1"/>
                </a:solidFill>
              </a:rPr>
              <a:t>тренингов креативности</a:t>
            </a:r>
            <a:r>
              <a:rPr lang="ru-RU" sz="3600" dirty="0" smtClean="0">
                <a:solidFill>
                  <a:schemeClr val="accent1"/>
                </a:solidFill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Результаты проекта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ходе реализации проекта каждый участник создаст свой собственный социальный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проект,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3 из которых будут профинансированы из средств, выделенных на данный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проект.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</a:rPr>
              <a:t>Тренинговые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занятия, в рамках данного проекта, помогут волонтерам больше узнать о себе и о своих возможностях.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Обучение проектной деятельности</a:t>
            </a:r>
            <a:endParaRPr lang="ru-RU" dirty="0"/>
          </a:p>
        </p:txBody>
      </p:sp>
      <p:pic>
        <p:nvPicPr>
          <p:cNvPr id="4" name="Содержимое 3" descr="1e833e89-7d06-4dbb-87b1-9fa74f0eb6b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2508" y="530225"/>
            <a:ext cx="7445022" cy="418782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Тренинговые</a:t>
            </a:r>
            <a:r>
              <a:rPr lang="ru-RU" dirty="0" smtClean="0"/>
              <a:t> занятия по креативности</a:t>
            </a:r>
            <a:endParaRPr lang="ru-RU" dirty="0"/>
          </a:p>
        </p:txBody>
      </p:sp>
      <p:pic>
        <p:nvPicPr>
          <p:cNvPr id="4" name="Содержимое 3" descr="565e6d4f-cb4c-4ff6-a9a8-2ca49f3205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2508" y="530225"/>
            <a:ext cx="2937492" cy="4187825"/>
          </a:xfrm>
        </p:spPr>
      </p:pic>
      <p:pic>
        <p:nvPicPr>
          <p:cNvPr id="6" name="Рисунок 5" descr="4e915f20-2dd9-4d15-89ca-c17447db2c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7800" y="609600"/>
            <a:ext cx="2767013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93b4fcc-df58-485c-8bf0-1294fec7bd5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838200"/>
            <a:ext cx="7445022" cy="4800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986ffb3-bcbe-405f-bb7d-5667642dedd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2508" y="685800"/>
            <a:ext cx="7445022" cy="48768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EAEAEA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102</TotalTime>
  <Words>105</Words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«НЕОБЫЧНОЕ В ОБЫЧНОМ»</vt:lpstr>
      <vt:lpstr>Цель проекта:</vt:lpstr>
      <vt:lpstr>Основные этапы проекта:</vt:lpstr>
      <vt:lpstr>Результаты проекта </vt:lpstr>
      <vt:lpstr>Обучение проектной деятельности</vt:lpstr>
      <vt:lpstr>Тренинговые занятия по креативности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«НЕОБЫЧНОЕ В ОБЫЧНОМ»</dc:title>
  <cp:lastModifiedBy>Admin</cp:lastModifiedBy>
  <cp:revision>7</cp:revision>
  <dcterms:modified xsi:type="dcterms:W3CDTF">2018-08-06T03:18:02Z</dcterms:modified>
</cp:coreProperties>
</file>