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AFD079E-19A3-47AD-912D-DD7710A8CA2A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C412BC7-902A-4422-872C-C9608E37A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079E-19A3-47AD-912D-DD7710A8CA2A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2BC7-902A-4422-872C-C9608E37A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079E-19A3-47AD-912D-DD7710A8CA2A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2BC7-902A-4422-872C-C9608E37A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AFD079E-19A3-47AD-912D-DD7710A8CA2A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2BC7-902A-4422-872C-C9608E37A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AFD079E-19A3-47AD-912D-DD7710A8CA2A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C412BC7-902A-4422-872C-C9608E37A56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AFD079E-19A3-47AD-912D-DD7710A8CA2A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C412BC7-902A-4422-872C-C9608E37A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AFD079E-19A3-47AD-912D-DD7710A8CA2A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C412BC7-902A-4422-872C-C9608E37A5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D079E-19A3-47AD-912D-DD7710A8CA2A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2BC7-902A-4422-872C-C9608E37A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AFD079E-19A3-47AD-912D-DD7710A8CA2A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C412BC7-902A-4422-872C-C9608E37A5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AFD079E-19A3-47AD-912D-DD7710A8CA2A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C412BC7-902A-4422-872C-C9608E37A5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AFD079E-19A3-47AD-912D-DD7710A8CA2A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C412BC7-902A-4422-872C-C9608E37A5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AFD079E-19A3-47AD-912D-DD7710A8CA2A}" type="datetimeFigureOut">
              <a:rPr lang="ru-RU" smtClean="0"/>
              <a:t>20.06.2018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C412BC7-902A-4422-872C-C9608E37A56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062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Проект по пропаганде активного досуга </a:t>
            </a:r>
            <a:r>
              <a:rPr lang="ru-RU" sz="6100" b="1" dirty="0" smtClean="0">
                <a:solidFill>
                  <a:schemeClr val="tx1"/>
                </a:solidFill>
              </a:rPr>
              <a:t>"</a:t>
            </a:r>
            <a:r>
              <a:rPr lang="ru-RU" sz="6100" b="1" dirty="0" err="1" smtClean="0">
                <a:solidFill>
                  <a:schemeClr val="tx1"/>
                </a:solidFill>
              </a:rPr>
              <a:t>Кроковелобиатлон</a:t>
            </a:r>
            <a:r>
              <a:rPr lang="ru-RU" sz="6100" b="1" dirty="0" smtClean="0">
                <a:solidFill>
                  <a:schemeClr val="tx1"/>
                </a:solidFill>
              </a:rPr>
              <a:t>"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Здоровый рекорд\Эмблема Кроковелобиатлон цвет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80928"/>
            <a:ext cx="3328095" cy="3597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784976" cy="197509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chemeClr val="tx1"/>
                </a:solidFill>
              </a:rPr>
              <a:t>Автор проекта: </a:t>
            </a:r>
            <a:r>
              <a:rPr lang="ru-RU" sz="3000" b="1" dirty="0" err="1" smtClean="0">
                <a:solidFill>
                  <a:schemeClr val="tx1"/>
                </a:solidFill>
              </a:rPr>
              <a:t>Якуба</a:t>
            </a:r>
            <a:r>
              <a:rPr lang="ru-RU" sz="3000" b="1" dirty="0" smtClean="0">
                <a:solidFill>
                  <a:schemeClr val="tx1"/>
                </a:solidFill>
              </a:rPr>
              <a:t> Светлана, активист </a:t>
            </a:r>
            <a:r>
              <a:rPr lang="ru-RU" sz="3000" b="1" i="1" dirty="0" smtClean="0">
                <a:solidFill>
                  <a:schemeClr val="tx1"/>
                </a:solidFill>
              </a:rPr>
              <a:t>Добровольческого отряда «Милосердие»</a:t>
            </a:r>
            <a:r>
              <a:rPr lang="ru-RU" sz="3000" b="1" dirty="0" smtClean="0">
                <a:solidFill>
                  <a:schemeClr val="tx1"/>
                </a:solidFill>
              </a:rPr>
              <a:t/>
            </a:r>
            <a:br>
              <a:rPr lang="ru-RU" sz="3000" b="1" dirty="0" smtClean="0">
                <a:solidFill>
                  <a:schemeClr val="tx1"/>
                </a:solidFill>
              </a:rPr>
            </a:br>
            <a:r>
              <a:rPr lang="ru-RU" sz="1000" b="1" dirty="0" smtClean="0">
                <a:solidFill>
                  <a:schemeClr val="tx1"/>
                </a:solidFill>
              </a:rPr>
              <a:t/>
            </a:r>
            <a:br>
              <a:rPr lang="ru-RU" sz="1000" b="1" dirty="0" smtClean="0">
                <a:solidFill>
                  <a:schemeClr val="tx1"/>
                </a:solidFill>
              </a:rPr>
            </a:br>
            <a:r>
              <a:rPr lang="ru-RU" sz="3000" b="1" dirty="0" smtClean="0">
                <a:solidFill>
                  <a:schemeClr val="tx1"/>
                </a:solidFill>
              </a:rPr>
              <a:t>Место реализации проекта: </a:t>
            </a:r>
            <a:r>
              <a:rPr lang="ru-RU" sz="3000" b="1" i="1" dirty="0" smtClean="0">
                <a:solidFill>
                  <a:schemeClr val="tx1"/>
                </a:solidFill>
              </a:rPr>
              <a:t>поселок Сусанино Костромской области</a:t>
            </a:r>
            <a:br>
              <a:rPr lang="ru-RU" sz="3000" b="1" i="1" dirty="0" smtClean="0">
                <a:solidFill>
                  <a:schemeClr val="tx1"/>
                </a:solidFill>
              </a:rPr>
            </a:br>
            <a:r>
              <a:rPr lang="ru-RU" sz="1000" b="1" i="1" dirty="0" smtClean="0">
                <a:solidFill>
                  <a:schemeClr val="tx1"/>
                </a:solidFill>
              </a:rPr>
              <a:t/>
            </a:r>
            <a:br>
              <a:rPr lang="ru-RU" sz="1000" b="1" i="1" dirty="0" smtClean="0">
                <a:solidFill>
                  <a:schemeClr val="tx1"/>
                </a:solidFill>
              </a:rPr>
            </a:br>
            <a:r>
              <a:rPr lang="ru-RU" sz="3000" b="1" i="1" dirty="0" smtClean="0">
                <a:solidFill>
                  <a:schemeClr val="tx1"/>
                </a:solidFill>
              </a:rPr>
              <a:t>Сроки реализации проекта: </a:t>
            </a:r>
            <a:br>
              <a:rPr lang="ru-RU" sz="3000" b="1" i="1" dirty="0" smtClean="0">
                <a:solidFill>
                  <a:schemeClr val="tx1"/>
                </a:solidFill>
              </a:rPr>
            </a:br>
            <a:r>
              <a:rPr lang="ru-RU" sz="3000" b="1" i="1" dirty="0" smtClean="0">
                <a:solidFill>
                  <a:schemeClr val="tx1"/>
                </a:solidFill>
              </a:rPr>
              <a:t>2016 – 2018 годы</a:t>
            </a:r>
            <a:endParaRPr lang="ru-RU" sz="3000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024" y="4365104"/>
            <a:ext cx="8784976" cy="115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latin typeface="+mj-lt"/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Партнеры проекта: </a:t>
            </a:r>
          </a:p>
          <a:p>
            <a:pPr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МКУ Молодёжный центр «Юность», центр развития культуры, молодежной политики и спорта, отдел образования, МОУ Сусанинская средняя общеобразовательная школа, редакция общественно-политической газеты «Сусанинская новь»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4290120" cy="409391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/>
              <a:t>	Проект </a:t>
            </a:r>
            <a:r>
              <a:rPr lang="ru-RU" sz="1600" b="1" dirty="0" smtClean="0"/>
              <a:t>по пропаганде активного досуга "</a:t>
            </a:r>
            <a:r>
              <a:rPr lang="ru-RU" sz="1600" b="1" dirty="0" err="1" smtClean="0"/>
              <a:t>Кроковелобиатлон</a:t>
            </a:r>
            <a:r>
              <a:rPr lang="ru-RU" sz="1600" b="1" dirty="0" smtClean="0"/>
              <a:t>"​ был разработан добровольческим отрядом "Милосердие" в 2016 году. С тех пор ежегодно в п. Сусанино проводятся соревнования по новому виду спорта среди детей и молодежи. </a:t>
            </a:r>
            <a:br>
              <a:rPr lang="ru-RU" sz="1600" b="1" dirty="0" smtClean="0"/>
            </a:br>
            <a:r>
              <a:rPr lang="ru-RU" sz="1600" b="1" dirty="0" smtClean="0"/>
              <a:t>Участвуя в проекте, дети и молодежь приобщаются к здоровому образу жизни, развивают свою спортивную форму, тренируют умение работать и взаимодействовать в команде. Кроме того, они могут показать хорошие результаты в новом виде спорта, который не требует от спортсмена профессиональных тренировок и навыков. 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 algn="ctr"/>
            <a:endParaRPr lang="ru-RU" sz="1400" dirty="0"/>
          </a:p>
        </p:txBody>
      </p:sp>
      <p:pic>
        <p:nvPicPr>
          <p:cNvPr id="2052" name="Picture 4" descr="F:\Здоровый рекорд\кроковелоспорт\IMG_70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4038600" cy="2688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F:\Здоровый рекорд\кроковелоспорт\IMG_7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73016"/>
            <a:ext cx="4254109" cy="2832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88032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err="1" smtClean="0">
                <a:solidFill>
                  <a:schemeClr val="tx1"/>
                </a:solidFill>
              </a:rPr>
              <a:t>Кроковелобиатлон</a:t>
            </a:r>
            <a:r>
              <a:rPr lang="ru-RU" sz="2200" b="1" dirty="0" smtClean="0">
                <a:solidFill>
                  <a:schemeClr val="tx1"/>
                </a:solidFill>
              </a:rPr>
              <a:t> – вид спорта, в котором участники преодолевают дистанцию на велосипедах, поражая на специальных огневых рубежах мишени с помощью дротиков для </a:t>
            </a:r>
            <a:r>
              <a:rPr lang="ru-RU" sz="2200" b="1" dirty="0" err="1" smtClean="0">
                <a:solidFill>
                  <a:schemeClr val="tx1"/>
                </a:solidFill>
              </a:rPr>
              <a:t>дартса</a:t>
            </a:r>
            <a:r>
              <a:rPr lang="ru-RU" sz="2200" b="1" dirty="0" smtClean="0">
                <a:solidFill>
                  <a:schemeClr val="tx1"/>
                </a:solidFill>
              </a:rPr>
              <a:t>. В случае промаха (промахов), участник должен сыграть в игру «Крокодил» и отгадать по персонажу за каждый промах. Результаты определяются по общему времени прохождения дистанции.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F:\Здоровый рекорд\кроковелоспорт\IMG_7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4038600" cy="2688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F:\Здоровый рекорд\кроковелоспорт\IMG_70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038600" cy="2688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6536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Экипировка участников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Участник допускается на старт на исправном велосипеде, на руле которого закреплен стартовый номер. Форма одежды – спортивная, наколенники, налокотники и шлем.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F:\Здоровый рекорд\кроковелоспорт\IMG_70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480720" cy="4314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Соревнования проводятся вечером, поэтому проект решает и задачу организации содержательного досуга во внеурочное каникулярное время, тем самым предотвращая возможное совершение асоциальных поступков несовершеннолетними.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В ходе соревнований проводится работа  по профилактике дорожно-транспортных происшествий среди велосипедистов.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G:\1\Второй забег 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4705345" cy="3861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G:\1\На старте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04864"/>
            <a:ext cx="2598619" cy="3899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Последние соревнования по </a:t>
            </a:r>
            <a:r>
              <a:rPr lang="ru-RU" sz="2000" b="1" dirty="0" err="1" smtClean="0">
                <a:solidFill>
                  <a:schemeClr val="tx1"/>
                </a:solidFill>
              </a:rPr>
              <a:t>Кроковелобиатлону</a:t>
            </a:r>
            <a:r>
              <a:rPr lang="ru-RU" sz="2000" b="1" dirty="0" smtClean="0">
                <a:solidFill>
                  <a:schemeClr val="tx1"/>
                </a:solidFill>
              </a:rPr>
              <a:t> прошли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11 июня 2018 года на стадионе Сусанинской средней общеобразовательной школы. В наших планах – провести соревнования в июле и августе 2018 года.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G:\1\побед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475446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G:\1\К побед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16832"/>
            <a:ext cx="2955466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 это мы – добровольцы отряда «Милосердие».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Мы за здоровый образ жизни и активный позитивный досуг!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172" name="Picture 4" descr="D:\фотографии\фото добровольческий слет 2016 год\IMG_83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582121" cy="3054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5" descr="D:\фотографии\Конкурс Селфи)))\фото\Изображение 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146612" cy="2764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62</TotalTime>
  <Words>42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Проект по пропаганде активного досуга "Кроковелобиатлон" </vt:lpstr>
      <vt:lpstr>Автор проекта: Якуба Светлана, активист Добровольческого отряда «Милосердие»  Место реализации проекта: поселок Сусанино Костромской области  Сроки реализации проекта:  2016 – 2018 годы</vt:lpstr>
      <vt:lpstr>Слайд 3</vt:lpstr>
      <vt:lpstr>Кроковелобиатлон – вид спорта, в котором участники преодолевают дистанцию на велосипедах, поражая на специальных огневых рубежах мишени с помощью дротиков для дартса. В случае промаха (промахов), участник должен сыграть в игру «Крокодил» и отгадать по персонажу за каждый промах. Результаты определяются по общему времени прохождения дистанции. </vt:lpstr>
      <vt:lpstr>Экипировка участников Участник допускается на старт на исправном велосипеде, на руле которого закреплен стартовый номер. Форма одежды – спортивная, наколенники, налокотники и шлем. </vt:lpstr>
      <vt:lpstr>Соревнования проводятся вечером, поэтому проект решает и задачу организации содержательного досуга во внеурочное каникулярное время, тем самым предотвращая возможное совершение асоциальных поступков несовершеннолетними. В ходе соревнований проводится работа  по профилактике дорожно-транспортных происшествий среди велосипедистов. </vt:lpstr>
      <vt:lpstr>Последние соревнования по Кроковелобиатлону прошли  11 июня 2018 года на стадионе Сусанинской средней общеобразовательной школы. В наших планах – провести соревнования в июле и августе 2018 года.</vt:lpstr>
      <vt:lpstr>А это мы – добровольцы отряда «Милосердие». Мы за здоровый образ жизни и активный позитивный досуг!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пропаганде активного досуга "Кроковелобиатлон"</dc:title>
  <dc:creator>1</dc:creator>
  <cp:lastModifiedBy>1</cp:lastModifiedBy>
  <cp:revision>7</cp:revision>
  <dcterms:created xsi:type="dcterms:W3CDTF">2018-06-20T08:38:36Z</dcterms:created>
  <dcterms:modified xsi:type="dcterms:W3CDTF">2018-06-20T09:41:33Z</dcterms:modified>
</cp:coreProperties>
</file>