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A1120-05D8-495C-AC16-FA925E88ACDB}" type="datetimeFigureOut">
              <a:rPr lang="ru-RU" smtClean="0"/>
              <a:t>07.06.2019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D439B-3579-49B3-AAFA-97E5DD56162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190607_112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90607_1124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607_112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607_112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607_112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607_112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-1143000"/>
            <a:ext cx="9144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Экран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Гимназия 111</dc:creator>
  <cp:lastModifiedBy>Гимназия 111</cp:lastModifiedBy>
  <cp:revision>1</cp:revision>
  <dcterms:created xsi:type="dcterms:W3CDTF">2019-06-07T09:21:36Z</dcterms:created>
  <dcterms:modified xsi:type="dcterms:W3CDTF">2019-06-07T09:25:49Z</dcterms:modified>
</cp:coreProperties>
</file>