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6" r:id="rId5"/>
    <p:sldId id="278" r:id="rId6"/>
    <p:sldId id="279" r:id="rId7"/>
    <p:sldId id="264" r:id="rId8"/>
    <p:sldId id="280" r:id="rId9"/>
    <p:sldId id="282" r:id="rId10"/>
    <p:sldId id="283" r:id="rId11"/>
    <p:sldId id="285" r:id="rId12"/>
    <p:sldId id="286" r:id="rId13"/>
    <p:sldId id="287" r:id="rId14"/>
    <p:sldId id="298" r:id="rId15"/>
    <p:sldId id="281" r:id="rId16"/>
    <p:sldId id="296" r:id="rId17"/>
    <p:sldId id="297" r:id="rId18"/>
    <p:sldId id="284" r:id="rId19"/>
    <p:sldId id="289" r:id="rId20"/>
    <p:sldId id="290" r:id="rId21"/>
    <p:sldId id="291" r:id="rId22"/>
    <p:sldId id="293" r:id="rId23"/>
    <p:sldId id="294" r:id="rId24"/>
    <p:sldId id="27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axId val="56891264"/>
        <c:axId val="56889728"/>
      </c:barChart>
      <c:valAx>
        <c:axId val="56889728"/>
        <c:scaling>
          <c:orientation val="minMax"/>
        </c:scaling>
        <c:axPos val="l"/>
        <c:majorGridlines/>
        <c:numFmt formatCode="General" sourceLinked="1"/>
        <c:tickLblPos val="nextTo"/>
        <c:crossAx val="56891264"/>
        <c:crosses val="autoZero"/>
        <c:crossBetween val="between"/>
      </c:valAx>
      <c:catAx>
        <c:axId val="56891264"/>
        <c:scaling>
          <c:orientation val="minMax"/>
        </c:scaling>
        <c:axPos val="b"/>
        <c:tickLblPos val="nextTo"/>
        <c:crossAx val="5688972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91437312"/>
        <c:axId val="91496448"/>
      </c:barChart>
      <c:catAx>
        <c:axId val="91437312"/>
        <c:scaling>
          <c:orientation val="minMax"/>
        </c:scaling>
        <c:axPos val="b"/>
        <c:tickLblPos val="nextTo"/>
        <c:crossAx val="91496448"/>
        <c:crosses val="autoZero"/>
        <c:auto val="1"/>
        <c:lblAlgn val="ctr"/>
        <c:lblOffset val="100"/>
      </c:catAx>
      <c:valAx>
        <c:axId val="91496448"/>
        <c:scaling>
          <c:orientation val="minMax"/>
        </c:scaling>
        <c:axPos val="l"/>
        <c:majorGridlines/>
        <c:numFmt formatCode="General" sourceLinked="1"/>
        <c:tickLblPos val="nextTo"/>
        <c:crossAx val="9143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85A6E-DA52-4BF5-BD00-8D14ADE6A374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7E6D1-749F-4469-9C7A-7C79D37B27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&amp;cad=rja&amp;uact=8&amp;ved=0ahUKEwiz7O-ghtvRAhVhMZoKHRlUDo0QFgggMAE&amp;url=http://www.everest.am/goods/10788320-kraska_akromar_interernaya_belosnezhnaya_14kg&amp;usg=AFQjCNFN02Hwo_HEiQCnfCa4nGtenInH8Q&amp;bvm=bv.144686652,d.bGg" TargetMode="External"/><Relationship Id="rId2" Type="http://schemas.openxmlformats.org/officeDocument/2006/relationships/hyperlink" Target="https://www.google.ru/url?sa=t&amp;rct=j&amp;q=&amp;esrc=s&amp;source=web&amp;cd=&amp;cad=rja&amp;uact=8&amp;ved=0ahUKEwjXk83lhdvRAhUCAZoKHTFXAkEQFggkMAE&amp;url=http://www.smesistroi.ru/792-shpaklyovka-rotman-cena.html&amp;usg=AFQjCNFa5Dce8JxbQjOmSX4eSI9jAtIKEg&amp;bvm=bv.144686652,d.bG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../&#1055;&#1056;&#1054;&#1045;&#1050;&#1058;%20&#1047;&#1086;&#1085;&#1072;%20&#1086;&#1090;&#1076;&#1099;&#1093;&#1072;_&#1092;&#1086;&#1090;&#1086;&#1080;%20&#1074;&#1080;&#1076;&#1077;&#1086;/&#1056;&#1086;&#1089;&#1087;&#1080;&#1089;&#1100;%20&#1089;&#1090;&#1077;&#1085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с рабочего стола\0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714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788436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ОТДЫХА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149080"/>
            <a:ext cx="4325108" cy="17526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9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Руководители</a:t>
            </a:r>
            <a:r>
              <a:rPr kumimoji="0" lang="ru-RU" sz="19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9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Петухова С.В., </a:t>
            </a:r>
            <a:r>
              <a:rPr lang="ru-RU" sz="1900" b="1" dirty="0" err="1" smtClean="0">
                <a:solidFill>
                  <a:schemeClr val="bg1"/>
                </a:solidFill>
              </a:rPr>
              <a:t>зам.дир</a:t>
            </a:r>
            <a:r>
              <a:rPr lang="ru-RU" sz="1900" b="1" dirty="0" smtClean="0">
                <a:solidFill>
                  <a:schemeClr val="bg1"/>
                </a:solidFill>
              </a:rPr>
              <a:t>. по ВР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Григорьев А.И., учитель ИЗО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Участники: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Сидоркина</a:t>
            </a:r>
            <a:r>
              <a:rPr kumimoji="0" lang="ru-RU" sz="1900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Д.,  </a:t>
            </a:r>
            <a:r>
              <a:rPr lang="ru-RU" sz="1900" b="1" dirty="0" smtClean="0">
                <a:solidFill>
                  <a:schemeClr val="bg1"/>
                </a:solidFill>
              </a:rPr>
              <a:t>Антонова А.,</a:t>
            </a:r>
            <a:endParaRPr kumimoji="0" lang="ru-RU" sz="1900" b="1" i="0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900" b="1" i="0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Шабдаров</a:t>
            </a:r>
            <a:r>
              <a:rPr kumimoji="0" lang="ru-RU" sz="1900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К., Емельянов А.</a:t>
            </a:r>
            <a:r>
              <a:rPr kumimoji="0" lang="ru-RU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5856" y="6211669"/>
            <a:ext cx="223202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Сернур                2018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Основной этап</a:t>
            </a:r>
            <a:r>
              <a:rPr lang="ru-RU" b="1" dirty="0" smtClean="0"/>
              <a:t>: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857496"/>
          <a:ext cx="74295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447"/>
                <a:gridCol w="60881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материалов для реализации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Подготовка помещения к ремонту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Покраска стен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Посадка комнатных растений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Оформление рекреации в соответствии с дизайнерским проектом.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Изготовление шахматного стола и шахматных фигурок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Приобретения за счёт спонсорской помощи телевизора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Заключительный этап</a:t>
            </a:r>
            <a:r>
              <a:rPr lang="ru-RU" b="1" dirty="0" smtClean="0"/>
              <a:t>: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857496"/>
          <a:ext cx="7715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41"/>
                <a:gridCol w="63222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Торжественное открытие </a:t>
                      </a:r>
                      <a:r>
                        <a:rPr lang="ru-RU" sz="1400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зоны</a:t>
                      </a:r>
                      <a:r>
                        <a:rPr lang="ru-RU" sz="1400" baseline="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отдыха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Экспресс-опрос «Проект в моей жизни»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Подведение итогов реализации проекта. Награждение участников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Считаете ли вы проблему оформления интерьера зоны отдыха в школе актуальной?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3071810"/>
          <a:ext cx="7429552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Хотели бы вы принять участие в оформлении интерьера зоны отдыха в школе?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3500438"/>
          <a:ext cx="7572428" cy="2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дизайн-проектов</a:t>
            </a:r>
            <a:endParaRPr lang="ru-RU" sz="3200" dirty="0"/>
          </a:p>
        </p:txBody>
      </p:sp>
      <p:pic>
        <p:nvPicPr>
          <p:cNvPr id="4" name="Picture 2" descr="C:\Documents and Settings\user\Рабочий стол\зона отдыха готовая\Рисунки к Зоне отдыхаа\151677367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42693" cy="2895600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зона отдыха готовая\Рисунки к Зоне отдыхаа\1516773806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960440" cy="2842325"/>
          </a:xfrm>
          <a:prstGeom prst="rect">
            <a:avLst/>
          </a:prstGeom>
          <a:noFill/>
        </p:spPr>
      </p:pic>
      <p:pic>
        <p:nvPicPr>
          <p:cNvPr id="7" name="Picture 8" descr="C:\Documents and Settings\user\Рабочий стол\зона отдыха готовая\Рисунки к Зоне отдыхаа\1516773823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33984"/>
            <a:ext cx="3960440" cy="2724016"/>
          </a:xfrm>
          <a:prstGeom prst="rect">
            <a:avLst/>
          </a:prstGeom>
          <a:noFill/>
        </p:spPr>
      </p:pic>
      <p:pic>
        <p:nvPicPr>
          <p:cNvPr id="8" name="Picture 6" descr="C:\Documents and Settings\user\Рабочий стол\зона отдыха готовая\Рисунки к Зоне отдыхаа\1516773866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64280"/>
            <a:ext cx="3960440" cy="269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зоны отдыха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истратор\Downloads\Зона отдыха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292414" cy="463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Эскиз оформления стен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Стен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781"/>
            <a:ext cx="8229600" cy="368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Эскиз оформления стен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стен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7348"/>
            <a:ext cx="8229600" cy="338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 реализации проекта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474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757478"/>
                <a:gridCol w="2057400"/>
                <a:gridCol w="2057400"/>
              </a:tblGrid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1D1B1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расходов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Шпаклёвка </a:t>
                      </a:r>
                      <a:r>
                        <a:rPr lang="ru-RU" sz="1400" b="0" u="sng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ротман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кг.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366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Краска </a:t>
                      </a:r>
                      <a:r>
                        <a:rPr lang="ru-RU" sz="1400" b="0" u="sng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Акромар</a:t>
                      </a:r>
                      <a:r>
                        <a:rPr lang="ru-RU" sz="14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интерьерная белоснежная</a:t>
                      </a:r>
                      <a:r>
                        <a:rPr lang="ru-RU" sz="14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 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кг.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1345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Краска масляная (белая)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кг.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Краска масляная (красная)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кг.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Краска масляная (синяя)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кг.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Краска масляная (зелёная)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кг.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Краска масляная (жёлтая)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кг.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Кисточка строит.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шт.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Кисточка худ.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шт.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Валик 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425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Палитра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145 руб.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Горшки для цветов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шт.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5 391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Наша работа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E:\ПРОЕКТ Зона отдыха_фотои видео\Роспись СТЕНА 1\1IMG_20170211_1352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429024" cy="2571768"/>
          </a:xfrm>
          <a:prstGeom prst="rect">
            <a:avLst/>
          </a:prstGeom>
          <a:noFill/>
        </p:spPr>
      </p:pic>
      <p:pic>
        <p:nvPicPr>
          <p:cNvPr id="38915" name="Picture 3" descr="E:\ПРОЕКТ Зона отдыха_фотои видео\Роспись СТЕНА 1\1IMG_20170211_14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5"/>
            <a:ext cx="4167216" cy="3125413"/>
          </a:xfrm>
          <a:prstGeom prst="rect">
            <a:avLst/>
          </a:prstGeom>
          <a:noFill/>
        </p:spPr>
      </p:pic>
      <p:pic>
        <p:nvPicPr>
          <p:cNvPr id="38916" name="Picture 4" descr="E:\ПРОЕКТ Зона отдыха_фотои видео\Роспись СТЕНА 2\1IMG_20170923_165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3417892" cy="2886020"/>
          </a:xfrm>
          <a:prstGeom prst="rect">
            <a:avLst/>
          </a:prstGeom>
          <a:noFill/>
        </p:spPr>
      </p:pic>
      <p:pic>
        <p:nvPicPr>
          <p:cNvPr id="8" name="Рисунок 7" descr="E:\ПРОЕКТ Зона отдыха_фотои видео\Роспись СТЕНА 1\1IMG_20170211_1419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57628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проекты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2071678"/>
            <a:ext cx="77867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«Родной земле – заботу юных» (благоустройство села)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«Четвёртая власть» (выпуск школьной газеты «Факел» в печатном варианте)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«Осторожно, дети!» (установка дорожного знака на трассе)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«Карьер здоровья» (благоустройство песчаного карьера),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«Берег моей мечты» (благоустройство прибрежной зоны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Марисолинского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пруда)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E:\ПРОЕКТ Зона отдыха_фотои видео\Роспись СТЕНА 1\IMG_20170127_14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641067" cy="498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Левая стена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QiZb7vsL5w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229600" cy="368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Правая  стена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E:\fmd6FPB8x4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8771245" cy="360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Собственный ресурс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писание: F:\Фото 2014-2015\Фото игровая зона\IMG_56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6436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607220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школьной мастерской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работа по реализации проекта «Зона отдыха» полностью будет завершена к юбилею школы. Итоговая оценка реализации проекта будет осуществляться путём социологического опроса, анкетирования. Главной оценкой будут хорошие отзывы всех участников образовательного процесса и гостей нашей школы.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«Школьная столовая»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G_20170115_102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7"/>
            <a:ext cx="3782224" cy="31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537321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Срок реализации проекта : </a:t>
            </a:r>
          </a:p>
          <a:p>
            <a:pPr algn="ctr"/>
            <a:r>
              <a:rPr lang="ru-RU" dirty="0" smtClean="0"/>
              <a:t>2016-2017 учебный год</a:t>
            </a:r>
            <a:endParaRPr lang="ru-RU" dirty="0"/>
          </a:p>
        </p:txBody>
      </p:sp>
      <p:pic>
        <p:nvPicPr>
          <p:cNvPr id="7" name="Picture 2" descr="IMG_20170108_085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8542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20170124_085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803444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62373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с директором школы и завхозом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«Зона отдыха»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4000504"/>
            <a:ext cx="4143404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зоны отдыха в школе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????????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оформить интерьер зоны отдыха в школе с минимальными финансовыми вложениями и максимальным эстетическим эффектом?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среда, основанная на принципах эстетики, благотворно влияет на психическое и эмоциональное состояние школьников и педагогов, способствует снятию перегрузок.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истратор\Desktop\NWZIIBibO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4429100" cy="265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643050"/>
            <a:ext cx="828680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и развитие личности учащихся через социально значимую деятельность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в рекреации школы зоны отдыха для учащихся.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Сформировать инициативную группу по оформлению интерьера зоны отдыха и утвердить план.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Организовать смотр - конкурс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дизайн-проектов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«Зона отдыха в школе моей мечты».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Составить смету реализации проекта.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Утвердить механизм реализации проекта.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Организовать участие каждого класса в акциях, конкурсе проектов.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Создать условие для эффективного проведения перемен.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Благоустроить  на втором этаже рекреацию школы.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скачанные файлы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3003"/>
            <a:ext cx="1728192" cy="263549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1771650" cy="257175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628800"/>
            <a:ext cx="1800225" cy="254317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77072"/>
            <a:ext cx="1781175" cy="257175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скачанные файлы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18288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Оформленный интерьер зоны отдыха в школе.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Удачное цветовое оформление, позволяющее учащимся расслабиться и восстановить силы во время перемен, настроиться на рабочий лад.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Сформированные у учащихся навыки общественно-полезной занятости и исследовательской работы.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правильного рационального отдыха в перерывах между уроками, что способствует повышению работоспособности учащихся на уроках.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 таких зон в школе сделает пребывание в учебном заведении более комфортным, и возможно, некоторые школьники будут с большим удовольствием посещать школу. Тем самым повысится учебная мотивация.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Оформленные в национальном колорите стены рекреации будут способствовать повышению национального  самосознания.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Подготовительный этап</a:t>
            </a:r>
            <a:r>
              <a:rPr lang="ru-RU" b="1" dirty="0" smtClean="0"/>
              <a:t>: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571743"/>
          <a:ext cx="7358114" cy="324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428"/>
                <a:gridCol w="6064686"/>
              </a:tblGrid>
              <a:tr h="41665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</a:tr>
              <a:tr h="55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проблемы, обсуждение проблемных вопросов, изучение общественного мнения.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Проведение социологического опроса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</a:rPr>
                        <a:t>Классные часы «Оформление интерьера зоны отдыха в школе»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5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Распределение обязанностей среди членов инициативной группы.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дизайн – проекта оформления рекреации.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Составление сметы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714</Words>
  <Application>Microsoft Office PowerPoint</Application>
  <PresentationFormat>Экран (4:3)</PresentationFormat>
  <Paragraphs>167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Наши проекты</vt:lpstr>
      <vt:lpstr>Проект «Школьная столовая»</vt:lpstr>
      <vt:lpstr>Консультация</vt:lpstr>
      <vt:lpstr>Проект «Зона отдыха» Актуальность</vt:lpstr>
      <vt:lpstr>Цель и задачи проекта</vt:lpstr>
      <vt:lpstr>Нормативно-правовая база</vt:lpstr>
      <vt:lpstr>Ожидаемый результат</vt:lpstr>
      <vt:lpstr>План реализации проекта</vt:lpstr>
      <vt:lpstr>План реализации проекта</vt:lpstr>
      <vt:lpstr>План реализации проекта</vt:lpstr>
      <vt:lpstr>Социологический опрос</vt:lpstr>
      <vt:lpstr>Социологический опрос</vt:lpstr>
      <vt:lpstr>Конкурс дизайн-проектов</vt:lpstr>
      <vt:lpstr>План зоны отдыха</vt:lpstr>
      <vt:lpstr>Эскиз оформления стен</vt:lpstr>
      <vt:lpstr>Эскиз оформления стен</vt:lpstr>
      <vt:lpstr> Смета реализации проекта</vt:lpstr>
      <vt:lpstr>Наша работа</vt:lpstr>
      <vt:lpstr>Было</vt:lpstr>
      <vt:lpstr>Левая стена</vt:lpstr>
      <vt:lpstr>Правая  стена</vt:lpstr>
      <vt:lpstr>Собственный ресурс</vt:lpstr>
      <vt:lpstr>Вывод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31</cp:revision>
  <dcterms:created xsi:type="dcterms:W3CDTF">2017-01-24T09:50:27Z</dcterms:created>
  <dcterms:modified xsi:type="dcterms:W3CDTF">2018-06-11T18:05:08Z</dcterms:modified>
</cp:coreProperties>
</file>