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1" r:id="rId5"/>
    <p:sldId id="270" r:id="rId6"/>
    <p:sldId id="259" r:id="rId7"/>
    <p:sldId id="263" r:id="rId8"/>
    <p:sldId id="265" r:id="rId9"/>
    <p:sldId id="266" r:id="rId10"/>
    <p:sldId id="269" r:id="rId11"/>
    <p:sldId id="267" r:id="rId12"/>
    <p:sldId id="264" r:id="rId13"/>
    <p:sldId id="262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AEED-AA6B-4103-B263-DE73994184B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35EB-5B97-4B65-8B15-C72C9CE1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cloud.mail.ru/home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oud.mail.ru/home/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hom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hom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loud.mail.ru/home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loud.mail.ru/ho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home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-357214"/>
            <a:ext cx="7500990" cy="72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71670" y="1071546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ПРОЕКТ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14480" y="3071810"/>
            <a:ext cx="2379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FF"/>
                </a:solidFill>
              </a:rPr>
              <a:t>Пичугова Олега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286256"/>
            <a:ext cx="2379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№7 п.Новый Гиагинский район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42976" y="2143116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ЛИДЕРА ДОБРОВОЛЬЦЕВ ВО ВСЕРОССИЙСКОЙ АКЦИИ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СДЕЛАЕМ ВМЕСТЕ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ngmart.com/files/5/Green-Apple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7985">
            <a:off x="285720" y="214290"/>
            <a:ext cx="1378961" cy="1622598"/>
          </a:xfrm>
          <a:prstGeom prst="rect">
            <a:avLst/>
          </a:prstGeom>
          <a:noFill/>
        </p:spPr>
      </p:pic>
      <p:pic>
        <p:nvPicPr>
          <p:cNvPr id="13" name="Picture 2" descr="http://www.pngmart.com/files/5/Green-Apple-PNG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14">
            <a:off x="456728" y="5105612"/>
            <a:ext cx="974649" cy="114685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7864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https://cloud.mail.ru/home/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ссылка на облако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ocuments\4 класс\акция\фото олег\IMG_6898.JPG"/>
          <p:cNvPicPr/>
          <p:nvPr/>
        </p:nvPicPr>
        <p:blipFill>
          <a:blip r:embed="rId6" cstate="print"/>
          <a:srcRect l="34229" r="33703"/>
          <a:stretch>
            <a:fillRect/>
          </a:stretch>
        </p:blipFill>
        <p:spPr bwMode="auto">
          <a:xfrm>
            <a:off x="4714876" y="1428736"/>
            <a:ext cx="2428892" cy="5000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1143040" y="214290"/>
            <a:ext cx="7643866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2963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Проведена социальная игра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обучающимися 5 классов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школьной  столовой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«ВРЕДНО-ПОЛЕЗНО»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cuments\4 класс\акция\фото олег\IMG_7530.JPG"/>
          <p:cNvPicPr/>
          <p:nvPr/>
        </p:nvPicPr>
        <p:blipFill>
          <a:blip r:embed="rId3" cstate="print">
            <a:lum bright="10000" contrast="20000"/>
          </a:blip>
          <a:srcRect l="24567" t="4122" r="25831"/>
          <a:stretch>
            <a:fillRect/>
          </a:stretch>
        </p:blipFill>
        <p:spPr bwMode="auto">
          <a:xfrm>
            <a:off x="5715008" y="428604"/>
            <a:ext cx="2946787" cy="425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4 класс\акция\Новая папка\IMG_7306.JPG"/>
          <p:cNvPicPr/>
          <p:nvPr/>
        </p:nvPicPr>
        <p:blipFill>
          <a:blip r:embed="rId4"/>
          <a:srcRect l="7468" t="21341"/>
          <a:stretch>
            <a:fillRect/>
          </a:stretch>
        </p:blipFill>
        <p:spPr bwMode="auto">
          <a:xfrm>
            <a:off x="0" y="2500306"/>
            <a:ext cx="6072198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Видео материал мероприятия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Облако </a:t>
            </a:r>
            <a:r>
              <a:rPr lang="ru-RU" b="1" dirty="0" err="1" smtClean="0">
                <a:solidFill>
                  <a:schemeClr val="bg1"/>
                </a:solidFill>
              </a:rPr>
              <a:t>майл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https://cloud.mail.ru/home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Предложена, выполнена проектно-исследовательская работа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Охват горячим питанием в школе»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ocuments\4 класс\акция\Новая папка\IMG_75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00052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AutoShape 4" descr="https://thumb.cloud.mail.ru/thumb/xw1/%D0%97%D0%B4%D0%BE%D1%80%D0%BE%D0%B2%D0%BE%D0%B5%20%D0%BF%D0%B8%D1%82%D0%B0%D0%BD%D0%B8%D0%B5%20-%20%D0%B0%D0%BA%D1%82%D0%B8%D0%B2%D0%BD%D0%BE%D0%B5%20%D0%B4%D0%BE%D0%BB%D0%B3%D0%BE%D0%BB%D0%B5%D1%82%D0%B8%D0%B5/IMG_7531.JPG?x-email=tat70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User\Documents\4 класс\акция\фото олег\IMG_7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457203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5572140"/>
            <a:ext cx="343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Документальный материал мероприятия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Облако </a:t>
            </a:r>
            <a:r>
              <a:rPr lang="ru-RU" sz="1400" b="1" dirty="0" err="1" smtClean="0">
                <a:solidFill>
                  <a:schemeClr val="bg1"/>
                </a:solidFill>
              </a:rPr>
              <a:t>майл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https://cloud.mail.ru/home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928726" y="214290"/>
            <a:ext cx="7643866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714356"/>
            <a:ext cx="3967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Проведена работа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ФАКТИЧЕСКОГО РАСЧЕТА 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КОРРЕКЦИИ ПИТАНИЯ.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Самостоятельно разработана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Индивидуальная карта </a:t>
            </a:r>
            <a:r>
              <a:rPr lang="ru-RU" b="1" dirty="0" smtClean="0">
                <a:solidFill>
                  <a:schemeClr val="bg1"/>
                </a:solidFill>
              </a:rPr>
              <a:t>расчета меню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1214422"/>
            <a:ext cx="343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Документальный материал мероприятия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Облако </a:t>
            </a:r>
            <a:r>
              <a:rPr lang="ru-RU" sz="1400" b="1" dirty="0" err="1" smtClean="0">
                <a:solidFill>
                  <a:schemeClr val="bg1"/>
                </a:solidFill>
              </a:rPr>
              <a:t>майл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https://cloud.mail.ru/home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l="21326" t="25651" r="19027" b="10421"/>
          <a:stretch>
            <a:fillRect/>
          </a:stretch>
        </p:blipFill>
        <p:spPr bwMode="auto">
          <a:xfrm>
            <a:off x="714348" y="2500306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4 класс\акция\Новая папка\IMG_75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71678"/>
            <a:ext cx="2183090" cy="3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1000164" y="214290"/>
            <a:ext cx="7643866" cy="292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42860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 конкурс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10000"/>
          </a:blip>
          <a:srcRect l="11537" t="14626" r="3444" b="20281"/>
          <a:stretch>
            <a:fillRect/>
          </a:stretch>
        </p:blipFill>
        <p:spPr bwMode="auto">
          <a:xfrm rot="5400000">
            <a:off x="4214809" y="1500175"/>
            <a:ext cx="571504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9738" t="11179" r="8307" b="18128"/>
          <a:stretch>
            <a:fillRect/>
          </a:stretch>
        </p:blipFill>
        <p:spPr bwMode="auto">
          <a:xfrm rot="5400000">
            <a:off x="35687" y="535761"/>
            <a:ext cx="135732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AppData\Local\Microsoft\Windows\Temporary Internet Files\Content.Word\IMG_7615.jpg"/>
          <p:cNvPicPr/>
          <p:nvPr/>
        </p:nvPicPr>
        <p:blipFill>
          <a:blip r:embed="rId5">
            <a:lum bright="10000" contrast="10000"/>
          </a:blip>
          <a:srcRect t="12872"/>
          <a:stretch>
            <a:fillRect/>
          </a:stretch>
        </p:blipFill>
        <p:spPr bwMode="auto">
          <a:xfrm>
            <a:off x="214282" y="2714620"/>
            <a:ext cx="471490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ocuments\4 класс\акция\Новая папка\IMG_7279.JPG"/>
          <p:cNvPicPr/>
          <p:nvPr/>
        </p:nvPicPr>
        <p:blipFill>
          <a:blip r:embed="rId2">
            <a:lum bright="20000" contrast="10000"/>
          </a:blip>
          <a:srcRect t="16801"/>
          <a:stretch>
            <a:fillRect/>
          </a:stretch>
        </p:blipFill>
        <p:spPr bwMode="auto">
          <a:xfrm rot="19843915">
            <a:off x="6044504" y="425506"/>
            <a:ext cx="2525748" cy="300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pp.userapi.com/c847220/v847220825/1fe725/jm5RN9bnET4.jpg"/>
          <p:cNvPicPr/>
          <p:nvPr/>
        </p:nvPicPr>
        <p:blipFill>
          <a:blip r:embed="rId3" cstate="print">
            <a:lum bright="20000" contrast="20000"/>
          </a:blip>
          <a:srcRect t="5825" b="13269"/>
          <a:stretch>
            <a:fillRect/>
          </a:stretch>
        </p:blipFill>
        <p:spPr bwMode="auto">
          <a:xfrm>
            <a:off x="4714876" y="3714752"/>
            <a:ext cx="2857520" cy="2928958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357222" y="285728"/>
            <a:ext cx="7072362" cy="226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85728"/>
            <a:ext cx="4464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Вывод: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Работу команды Лидера считать успешной.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Основные задачи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ДОБРОВОЛЬЧЕСКОГО ПРОЕКТА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«Сделаем вместе» 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ПИТАНИЯ-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ВЫПОЛНЕНЫ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357222" y="2000240"/>
            <a:ext cx="7072362" cy="2269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2143116"/>
            <a:ext cx="50852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 реализации проекта приняли</a:t>
            </a:r>
          </a:p>
          <a:p>
            <a:pPr algn="ctr"/>
            <a:r>
              <a:rPr lang="ru-RU" b="1" dirty="0" smtClean="0"/>
              <a:t> активное участие ученики 4-10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1.Пичугов Олег 10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Панасенко</a:t>
            </a:r>
            <a:r>
              <a:rPr lang="ru-RU" dirty="0" smtClean="0">
                <a:solidFill>
                  <a:schemeClr val="bg1"/>
                </a:solidFill>
              </a:rPr>
              <a:t> Мария 7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Полина Елизавета 8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Репьева Екатерина 4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5. Капустина Екатерина 4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6. Прутяну Дарья 4КЛ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7.Губарева Юлия 5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8.Макшанов ЕВГЕНИЙ 5кл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9.Киракосян Артур 5кл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 </a:t>
            </a:r>
            <a:r>
              <a:rPr lang="ru-RU" dirty="0" err="1" smtClean="0">
                <a:solidFill>
                  <a:schemeClr val="bg1"/>
                </a:solidFill>
              </a:rPr>
              <a:t>Алябьева</a:t>
            </a:r>
            <a:r>
              <a:rPr lang="ru-RU" dirty="0" smtClean="0">
                <a:solidFill>
                  <a:schemeClr val="bg1"/>
                </a:solidFill>
              </a:rPr>
              <a:t> Альбина 6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11.Темнова Альбина 7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12. Винникова Алена 8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13. </a:t>
            </a:r>
            <a:r>
              <a:rPr lang="ru-RU" dirty="0" err="1" smtClean="0">
                <a:solidFill>
                  <a:schemeClr val="bg1"/>
                </a:solidFill>
              </a:rPr>
              <a:t>Лубянникова</a:t>
            </a:r>
            <a:r>
              <a:rPr lang="ru-RU" dirty="0" smtClean="0">
                <a:solidFill>
                  <a:schemeClr val="bg1"/>
                </a:solidFill>
              </a:rPr>
              <a:t> Алина 9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КУРАТОР ПРОЕКТА: </a:t>
            </a:r>
            <a:r>
              <a:rPr lang="ru-RU" b="1" dirty="0" smtClean="0"/>
              <a:t>Елисеева Татьяна Николаевна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-357214"/>
            <a:ext cx="7500990" cy="73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71670" y="1071546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b="1" dirty="0" smtClean="0">
                <a:solidFill>
                  <a:schemeClr val="bg1"/>
                </a:solidFill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14480" y="3286124"/>
            <a:ext cx="27860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-провести уроки (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внеур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Мер.)  для учащихся 9—11 классов об особенностях здорового питания;</a:t>
            </a:r>
          </a:p>
          <a:p>
            <a:pPr algn="ctr"/>
            <a:endParaRPr lang="ru-RU" sz="1600" b="1" i="1" dirty="0" smtClean="0">
              <a:solidFill>
                <a:srgbClr val="0066FF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42976" y="4500570"/>
            <a:ext cx="4000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-выявить группу лидеров по пропаганде идей проекта;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практические занятия с учениками 5-9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обучать расчету сбалансированного питания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42976" y="214311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 учащихся 1—11 классов правильное представление о здоровом питании и обучать составлять сбалансированное меню дня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ngmart.com/files/5/Green-Apple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7985">
            <a:off x="285720" y="214290"/>
            <a:ext cx="1378961" cy="1622598"/>
          </a:xfrm>
          <a:prstGeom prst="rect">
            <a:avLst/>
          </a:prstGeom>
          <a:noFill/>
        </p:spPr>
      </p:pic>
      <p:pic>
        <p:nvPicPr>
          <p:cNvPr id="13" name="Picture 2" descr="http://www.pngmart.com/files/5/Green-Apple-PNG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14">
            <a:off x="5581523" y="2214678"/>
            <a:ext cx="736206" cy="86628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7864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https://cloud.mail.ru/home/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ссылка на облако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er\Desktop\logo_doit-together_500x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16"/>
            <a:ext cx="1923331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2" y="-642966"/>
            <a:ext cx="3571868" cy="72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0760" y="857232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Регистрация участников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1928802"/>
            <a:ext cx="221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ЛИНЕЙКА –СТАРТ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ОТКРЫТИЕ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User\Documents\4 класс\акция\IMG_6908.JPG"/>
          <p:cNvPicPr/>
          <p:nvPr/>
        </p:nvPicPr>
        <p:blipFill>
          <a:blip r:embed="rId3">
            <a:lum contrast="10000"/>
          </a:blip>
          <a:srcRect t="20690"/>
          <a:stretch>
            <a:fillRect/>
          </a:stretch>
        </p:blipFill>
        <p:spPr bwMode="auto">
          <a:xfrm>
            <a:off x="214282" y="3071810"/>
            <a:ext cx="64294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-714412" y="142852"/>
            <a:ext cx="6710690" cy="292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123" y="428604"/>
            <a:ext cx="52717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линейке Лидер проекта</a:t>
            </a:r>
          </a:p>
          <a:p>
            <a:pPr algn="ctr"/>
            <a:r>
              <a:rPr lang="ru-RU" dirty="0" smtClean="0"/>
              <a:t> Пичугов Олег  ознакомил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бучающихся 5-8 классов с программой</a:t>
            </a:r>
          </a:p>
          <a:p>
            <a:pPr algn="ctr"/>
            <a:r>
              <a:rPr lang="ru-RU" dirty="0" smtClean="0"/>
              <a:t>и призвал к активному участию,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гласив главный девиз ПРОЕКТА -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ДОБРОВОЛЕЦ  - ЗДОРОВОЕ ПИТАНИЕ-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АКТИВНОЕ ДОЛГОЛЕТИЕ</a:t>
            </a:r>
          </a:p>
          <a:p>
            <a:endParaRPr lang="ru-RU" dirty="0"/>
          </a:p>
        </p:txBody>
      </p:sp>
      <p:pic>
        <p:nvPicPr>
          <p:cNvPr id="10" name="Picture 2" descr="C:\Users\User\Desktop\logo_doit-together_500x2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643578"/>
            <a:ext cx="19233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ocuments\4 класс\акция\фото олег\IMG_6898.JPG"/>
          <p:cNvPicPr/>
          <p:nvPr/>
        </p:nvPicPr>
        <p:blipFill>
          <a:blip r:embed="rId2" cstate="print"/>
          <a:srcRect l="34229" r="33703"/>
          <a:stretch>
            <a:fillRect/>
          </a:stretch>
        </p:blipFill>
        <p:spPr bwMode="auto">
          <a:xfrm>
            <a:off x="214282" y="1928802"/>
            <a:ext cx="2428892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cuments\4 класс\акция\фото юля\Рисунок3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571736" y="1428736"/>
            <a:ext cx="6143636" cy="486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714412" y="214290"/>
            <a:ext cx="5141948" cy="292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428604"/>
            <a:ext cx="2714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 стенд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«Информационный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планом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мероприятий акции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ocuments\4 класс\акция\IMG_7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2861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АКЦ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443" y="4643446"/>
            <a:ext cx="7873557" cy="192882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3786182" y="571480"/>
            <a:ext cx="5141948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785794"/>
            <a:ext cx="23217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Участники, кураторы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Присоединились 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движению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СОЦИАЛЬНОЙ СЕТИ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 КОНТАКТЕ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1143040" y="214290"/>
            <a:ext cx="7643866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571480"/>
            <a:ext cx="57411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Проведены уроки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25.04.19г. « Я то, что я ем» 5-6 классы.</a:t>
            </a:r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23.04.19г. «Секреты правильного  питания» 7-8 классы.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29.04.19г. Была проведена игра в 4 «А», </a:t>
            </a:r>
          </a:p>
          <a:p>
            <a:r>
              <a:rPr lang="ru-RU" b="1" dirty="0" smtClean="0"/>
              <a:t>И 4 «Б» «Вода- основа здорового питания».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User\Documents\4 класс\акция\фото олег\IMG_6889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285984" y="2714620"/>
            <a:ext cx="521497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Видео материал мероприятия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Облако </a:t>
            </a:r>
            <a:r>
              <a:rPr lang="ru-RU" b="1" dirty="0" err="1" smtClean="0">
                <a:solidFill>
                  <a:schemeClr val="bg1"/>
                </a:solidFill>
              </a:rPr>
              <a:t>майл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https://cloud.mail.ru/home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User\Desktop\logo_doit-together_500x2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643578"/>
            <a:ext cx="19233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ocuments\4 класс\акция\фото олег\IMG_68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8624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1143040" y="214290"/>
            <a:ext cx="7643866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357166"/>
            <a:ext cx="3959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30.04.19г.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« Вода и Здоровье»,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 Учимся быть инженерами» 5 класс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06.05.19г</a:t>
            </a:r>
            <a:r>
              <a:rPr lang="ru-RU" b="1" dirty="0" smtClean="0"/>
              <a:t>.  В посёлке было </a:t>
            </a:r>
          </a:p>
          <a:p>
            <a:r>
              <a:rPr lang="ru-RU" b="1" dirty="0" smtClean="0"/>
              <a:t>проведено занятие</a:t>
            </a:r>
          </a:p>
          <a:p>
            <a:r>
              <a:rPr lang="ru-RU" b="1" dirty="0" smtClean="0"/>
              <a:t> для людей старшего</a:t>
            </a:r>
          </a:p>
          <a:p>
            <a:r>
              <a:rPr lang="ru-RU" b="1" dirty="0" smtClean="0"/>
              <a:t> возраста </a:t>
            </a:r>
            <a:r>
              <a:rPr lang="ru-RU" b="1" dirty="0" smtClean="0">
                <a:solidFill>
                  <a:schemeClr val="bg1"/>
                </a:solidFill>
              </a:rPr>
              <a:t>« Правильное питание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 залог долголетия»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 descr="C:\Users\User\Documents\4 класс\акция\фото олег\IMG_68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492922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User\Desktop\logo_doit-together_500x2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857868"/>
            <a:ext cx="1923331" cy="10001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cuments\4 класс\акция\Новая папка\IMG_7326.PNG"/>
          <p:cNvPicPr/>
          <p:nvPr/>
        </p:nvPicPr>
        <p:blipFill>
          <a:blip r:embed="rId2"/>
          <a:srcRect t="26954" b="27592"/>
          <a:stretch>
            <a:fillRect/>
          </a:stretch>
        </p:blipFill>
        <p:spPr bwMode="auto">
          <a:xfrm>
            <a:off x="285720" y="357166"/>
            <a:ext cx="685804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ser\Downloads\keychain_doit-together_p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06" t="13158" r="3435" b="14473"/>
          <a:stretch>
            <a:fillRect/>
          </a:stretch>
        </p:blipFill>
        <p:spPr bwMode="auto">
          <a:xfrm>
            <a:off x="6357950" y="469426"/>
            <a:ext cx="2214578" cy="23200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5286388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 Вода и Здоровье»,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 Учимся быть инженерами» 5 класс</a:t>
            </a:r>
            <a:r>
              <a:rPr lang="ru-RU" b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cuments\4 класс\акция\IMG_70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64347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ocuments\4 класс\акция\IMG_7040.JPG"/>
          <p:cNvPicPr/>
          <p:nvPr/>
        </p:nvPicPr>
        <p:blipFill>
          <a:blip r:embed="rId3"/>
          <a:srcRect l="8769" t="10520" r="5299" b="32934"/>
          <a:stretch>
            <a:fillRect/>
          </a:stretch>
        </p:blipFill>
        <p:spPr bwMode="auto">
          <a:xfrm>
            <a:off x="4214810" y="2000240"/>
            <a:ext cx="457203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5005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 Правильное питание 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как залог долголетия»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ownloads\keychain_doit-together_p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06" t="13158" r="3435" b="14473"/>
          <a:stretch>
            <a:fillRect/>
          </a:stretch>
        </p:blipFill>
        <p:spPr bwMode="auto">
          <a:xfrm>
            <a:off x="6500826" y="0"/>
            <a:ext cx="2214578" cy="2320036"/>
          </a:xfrm>
          <a:prstGeom prst="rect">
            <a:avLst/>
          </a:prstGeom>
          <a:noFill/>
        </p:spPr>
      </p:pic>
      <p:pic>
        <p:nvPicPr>
          <p:cNvPr id="8" name="Рисунок 7" descr="C:\Users\User\Documents\4 класс\акция\IMG_7039.JPG"/>
          <p:cNvPicPr/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614366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6072206"/>
            <a:ext cx="343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Документальный материал мероприятия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Облако </a:t>
            </a:r>
            <a:r>
              <a:rPr lang="ru-RU" sz="1400" b="1" dirty="0" err="1" smtClean="0">
                <a:solidFill>
                  <a:schemeClr val="bg1"/>
                </a:solidFill>
              </a:rPr>
              <a:t>майл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https://cloud.mail.ru/home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443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Предложена, выполнена проектно-исследовательская работа « Охват горячим питанием в школе»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3543_</cp:lastModifiedBy>
  <cp:revision>25</cp:revision>
  <dcterms:created xsi:type="dcterms:W3CDTF">2019-05-16T19:46:33Z</dcterms:created>
  <dcterms:modified xsi:type="dcterms:W3CDTF">2019-05-23T05:55:09Z</dcterms:modified>
</cp:coreProperties>
</file>