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2" r:id="rId4"/>
    <p:sldId id="293" r:id="rId5"/>
    <p:sldId id="294" r:id="rId6"/>
    <p:sldId id="295" r:id="rId7"/>
    <p:sldId id="296" r:id="rId8"/>
    <p:sldId id="297" r:id="rId9"/>
    <p:sldId id="29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cat>
            <c:numRef>
              <c:f>Лист1!$A$2:$A$5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48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6191746864975229"/>
          <c:y val="0.26197010448384145"/>
          <c:w val="0.17481092641197629"/>
          <c:h val="0.20394476693924865"/>
        </c:manualLayout>
      </c:layout>
      <c:txPr>
        <a:bodyPr/>
        <a:lstStyle/>
        <a:p>
          <a:pPr>
            <a:defRPr sz="3200">
              <a:ln>
                <a:solidFill>
                  <a:sysClr val="windowText" lastClr="000000"/>
                </a:solidFill>
              </a:ln>
            </a:defRPr>
          </a:pPr>
          <a:endParaRPr lang="ru-RU"/>
        </a:p>
      </c:txPr>
    </c:legend>
    <c:plotVisOnly val="1"/>
  </c:chart>
  <c:txPr>
    <a:bodyPr/>
    <a:lstStyle/>
    <a:p>
      <a:pPr>
        <a:defRPr sz="1800">
          <a:ln>
            <a:solidFill>
              <a:sysClr val="windowText" lastClr="000000"/>
            </a:solidFill>
          </a:ln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0.2375</cdr:x>
      <cdr:y>0.58212</cdr:y>
    </cdr:from>
    <cdr:to>
      <cdr:x>0.34861</cdr:x>
      <cdr:y>0.7651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2908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800" dirty="0" smtClean="0">
              <a:latin typeface="Times New Roman" pitchFamily="18" charset="0"/>
              <a:cs typeface="Times New Roman" pitchFamily="18" charset="0"/>
            </a:rPr>
            <a:t>48 ПОО</a:t>
          </a:r>
          <a:endParaRPr lang="ru-RU" sz="4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</cdr:x>
      <cdr:y>0.22187</cdr:y>
    </cdr:from>
    <cdr:to>
      <cdr:x>0.54111</cdr:x>
      <cdr:y>0.40485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38736" y="11087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14 ПОО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4;&#1080;&#1088;-&#1075;&#1083;&#1072;&#1079;&#1072;&#1084;&#1080;-&#1089;&#1090;&#1091;&#1076;&#1077;&#1085;&#1090;&#1086;&#1074;.&#1088;&#1092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овый точечный рису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3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83671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Социальный проект «Мир глазами студентов»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c9a4800205fd97280dd17421369e3e601ce72a7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1456"/>
            <a:ext cx="9181020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Участники Международного </a:t>
            </a:r>
            <a:br>
              <a:rPr lang="ru-RU" b="1" dirty="0" smtClean="0"/>
            </a:br>
            <a:r>
              <a:rPr lang="en-US" b="1" dirty="0" smtClean="0"/>
              <a:t> </a:t>
            </a:r>
            <a:r>
              <a:rPr lang="ru-RU" b="1" dirty="0" smtClean="0"/>
              <a:t>Социального проекта </a:t>
            </a:r>
            <a:br>
              <a:rPr lang="ru-RU" b="1" dirty="0" smtClean="0"/>
            </a:br>
            <a:r>
              <a:rPr lang="ru-RU" b="1" dirty="0" smtClean="0"/>
              <a:t>«Мир глазами студентов»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УЧАСТНИКОВ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СТАТУСА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2007г – Городской кинофестиваль «Мир глазами студентов»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2018г - Международный социальный проект «Мир глазами студентов»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708920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СОДЕРЖАНИЯ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2007г – КОНКУРС ВИДЕОРАБОТ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2018г – Дискуссии, круглые столы, конференции, мастер-классы, конкурсы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видеоработ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фото и студенческих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708920"/>
            <a:ext cx="64807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Новый точечный рису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33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9672" y="980728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2018г Социальный проект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«Мир глазами студентов»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включен в концепцию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 Пермском крае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8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Расширена тематика проекта.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Реализация проекта направлена на развитие творческого потенциала обучающихся ПОО по направлениям: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19256" cy="334523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Экология и ЗОЖ;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Добровольчество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Патриотизм.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2018г  в Проекте принимают участие не только студенты ПОО,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 школьники МАОУ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SC_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331" y="2204864"/>
            <a:ext cx="7006085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505475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2018г создан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сайт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Международный социальный проект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«Мир глазами студентов»</a:t>
            </a:r>
          </a:p>
          <a:p>
            <a:pPr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мир-глазами-студентов.рф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//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956" b="5223"/>
          <a:stretch>
            <a:fillRect/>
          </a:stretch>
        </p:blipFill>
        <p:spPr bwMode="auto">
          <a:xfrm>
            <a:off x="457200" y="2420888"/>
            <a:ext cx="82296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126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Участники Международного   Социального проекта  «Мир глазами студентов»</vt:lpstr>
      <vt:lpstr>РОСТ УЧАСТНИКОВ</vt:lpstr>
      <vt:lpstr>ИЗМЕНЕНИЯ СТАТУСА</vt:lpstr>
      <vt:lpstr>ИЗМЕНЕНИЕ СОДЕРЖАНИЯ</vt:lpstr>
      <vt:lpstr>Слайд 6</vt:lpstr>
      <vt:lpstr>Расширена тематика проекта. Реализация проекта направлена на развитие творческого потенциала обучающихся ПОО по направлениям: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практике «Проектирование социально-культурной деятельности»</dc:title>
  <dc:creator>Radio</dc:creator>
  <cp:lastModifiedBy>GolovinaAP</cp:lastModifiedBy>
  <cp:revision>16</cp:revision>
  <dcterms:created xsi:type="dcterms:W3CDTF">2017-03-04T08:05:32Z</dcterms:created>
  <dcterms:modified xsi:type="dcterms:W3CDTF">2019-06-14T06:35:50Z</dcterms:modified>
</cp:coreProperties>
</file>