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5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DE212C-1A99-4C9B-BC78-CAC3C4126A46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2D2A20-3D66-4AC6-AE8E-3F4230D95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E212C-1A99-4C9B-BC78-CAC3C4126A46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D2A20-3D66-4AC6-AE8E-3F4230D95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E212C-1A99-4C9B-BC78-CAC3C4126A46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D2A20-3D66-4AC6-AE8E-3F4230D95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E212C-1A99-4C9B-BC78-CAC3C4126A46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D2A20-3D66-4AC6-AE8E-3F4230D95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E212C-1A99-4C9B-BC78-CAC3C4126A46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D2A20-3D66-4AC6-AE8E-3F4230D95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E212C-1A99-4C9B-BC78-CAC3C4126A46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D2A20-3D66-4AC6-AE8E-3F4230D95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E212C-1A99-4C9B-BC78-CAC3C4126A46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D2A20-3D66-4AC6-AE8E-3F4230D95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E212C-1A99-4C9B-BC78-CAC3C4126A46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D2A20-3D66-4AC6-AE8E-3F4230D95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E212C-1A99-4C9B-BC78-CAC3C4126A46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D2A20-3D66-4AC6-AE8E-3F4230D95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BDE212C-1A99-4C9B-BC78-CAC3C4126A46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D2A20-3D66-4AC6-AE8E-3F4230D95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DE212C-1A99-4C9B-BC78-CAC3C4126A46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2D2A20-3D66-4AC6-AE8E-3F4230D95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DE212C-1A99-4C9B-BC78-CAC3C4126A46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2D2A20-3D66-4AC6-AE8E-3F4230D95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406100"/>
            <a:ext cx="353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Участник конкурса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49533" y="3861048"/>
            <a:ext cx="3501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Криушина</a:t>
            </a:r>
            <a:r>
              <a:rPr lang="ru-RU" dirty="0" smtClean="0"/>
              <a:t> Кристина Александровна</a:t>
            </a:r>
          </a:p>
          <a:p>
            <a:pPr algn="ctr"/>
            <a:r>
              <a:rPr lang="ru-RU" dirty="0" smtClean="0"/>
              <a:t>Студент ГБПОУ КК «Апшеронский лесхоз-техникум»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58396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образование Апшеронский район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917611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«Доброволец России – 2019»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1717087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Социальный проект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36498" y="2086419"/>
            <a:ext cx="5515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«Миссия добра»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1700" y="2691583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Номинация проекта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1515" y="3111677"/>
            <a:ext cx="4688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«Смелые сердцем»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678" y="42860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70139"/>
            <a:ext cx="6725814" cy="449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868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108" y="148215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Основной целью проекта является подготовка добровольцев для со-действия специальным службам безопасности.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36" y="2276872"/>
            <a:ext cx="51845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9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046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93" y="1006438"/>
            <a:ext cx="748883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Обучение и применение на практике знаний, умений и навыков по снижению индивидуальных, коллективных и глобальных рисков;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Практические занятия по обучению волонтеров действиям в режиме чрезвычайных ситуаций;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Популяризация культуры безопасности среди населения;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Выработка морально-психологической устойчивости в условиях опасных и чрезвычайных ситуаций;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Формирование и обучение волонтерских отрядов;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Оказание необходимой помощи пострадавшим во время ЧС;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Сбор гуманитарной помощи для пострадавших  в режиме ЧС.</a:t>
            </a:r>
          </a:p>
          <a:p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3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69269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География проекта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5228781" cy="480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4932040" y="4221088"/>
            <a:ext cx="936104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2132856"/>
            <a:ext cx="2603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территории Краснодарского края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556211" y="3645024"/>
            <a:ext cx="663861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1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046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357298"/>
            <a:ext cx="83913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Добровольческое движение может стать надежным подспорьем государственным службам спасения на случай наступления ЧС и необходимости быстрой ликвидации ее последствий. Пример организации подготовки и реализации волонтерской помощи участниками добровольческих отрядов, позволяет сделать вывод, что наличие функционирующих общественных объединений на определенной территории, которая может войти в зону ЧС, позволит быстрым и организованным способом привлечь и скоординировать действия общественности и государственных служб защиты и спасения.</a:t>
            </a:r>
          </a:p>
        </p:txBody>
      </p:sp>
    </p:spTree>
    <p:extLst>
      <p:ext uri="{BB962C8B-B14F-4D97-AF65-F5344CB8AC3E}">
        <p14:creationId xmlns:p14="http://schemas.microsoft.com/office/powerpoint/2010/main" val="18620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47667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Критерии эффективности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468" y="1340768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Организация взаимодействия с государственными органами власти, силовыми и спасательными структурами и подразделениями;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Организация и согласованность спасательных работ;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Психологическая поддержка окружающих;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Предотвращение или снижение потерь населения и угрозы его жизни и здоровью от поражающих факторов ЧС.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89891"/>
            <a:ext cx="5550142" cy="291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9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13665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Целевая аудитория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301" y="2150980"/>
            <a:ext cx="36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- Студенты и работающая молодежь от 18 до 35 лет;</a:t>
            </a:r>
          </a:p>
          <a:p>
            <a:r>
              <a:rPr lang="ru-RU" sz="2800" dirty="0"/>
              <a:t>- Лидеры и актив молодежных общественных организаций.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03" y="2150980"/>
            <a:ext cx="531745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8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Краткая аннотация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548" y="1412776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показало время, наибольшими угрозами для Краснодарского края являются: наводнения. 2018 год не стал исключением. 24–25 октября 2018 года в Краснодарском крае в результате сильных ливней оказались затопленными ряд населенных пунктов, включая Сочи, Туапсинский и Апшеронский районы.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Опыт показал, что справиться с последствиями наводнений, удалось лишь, привлекая на места происшествия добровольцев. Особую роль в этой работе играют волонтерские отряды, созданные на базе предприятий, организаций и учебных заведений края, а также рядовые граждане, которые внесли свой посильный вклад в дело борьбы с последствиями ЧС.</a:t>
            </a:r>
          </a:p>
        </p:txBody>
      </p:sp>
    </p:spTree>
    <p:extLst>
      <p:ext uri="{BB962C8B-B14F-4D97-AF65-F5344CB8AC3E}">
        <p14:creationId xmlns:p14="http://schemas.microsoft.com/office/powerpoint/2010/main" val="36835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Дальнейшая реализация проекта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806687"/>
            <a:ext cx="31683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Дальнейшее продвижение и работа над проектом продолжается.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Волонтеры совместно с местным отделением Красного Креста, организовавшей гуманитарную миссию, осуществляют погрузку, разгрузку и непосредственную выдачу гуманитарной помощи пострадавшим в результате чрезвычайной ситуации.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841" y="3789040"/>
            <a:ext cx="3629331" cy="272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1821016"/>
            <a:ext cx="3443254" cy="25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1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291</TotalTime>
  <Words>411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2018-09-14T06:17:49Z</dcterms:created>
  <dcterms:modified xsi:type="dcterms:W3CDTF">2019-05-17T11:23:23Z</dcterms:modified>
</cp:coreProperties>
</file>