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0" r:id="rId6"/>
    <p:sldId id="25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90705-99C7-48FC-BA47-BB26D1C11194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36E65-9451-45DB-A165-9C788FB3C4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72A6-F746-468D-8EE1-4D2174D64476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B673-C2D7-4748-99BD-EA568EA2D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72A6-F746-468D-8EE1-4D2174D64476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B673-C2D7-4748-99BD-EA568EA2D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72A6-F746-468D-8EE1-4D2174D64476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B673-C2D7-4748-99BD-EA568EA2D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72A6-F746-468D-8EE1-4D2174D64476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B673-C2D7-4748-99BD-EA568EA2D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72A6-F746-468D-8EE1-4D2174D64476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B673-C2D7-4748-99BD-EA568EA2D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72A6-F746-468D-8EE1-4D2174D64476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B673-C2D7-4748-99BD-EA568EA2D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72A6-F746-468D-8EE1-4D2174D64476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B673-C2D7-4748-99BD-EA568EA2D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72A6-F746-468D-8EE1-4D2174D64476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B673-C2D7-4748-99BD-EA568EA2D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72A6-F746-468D-8EE1-4D2174D64476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B673-C2D7-4748-99BD-EA568EA2D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72A6-F746-468D-8EE1-4D2174D64476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B673-C2D7-4748-99BD-EA568EA2D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72A6-F746-468D-8EE1-4D2174D64476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B673-C2D7-4748-99BD-EA568EA2D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D72A6-F746-468D-8EE1-4D2174D64476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CB673-C2D7-4748-99BD-EA568EA2D8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s://img2.freepng.ru/20180328/eoe/kisspng-social-media-digital-marketing-business-clickz-media-5abb55b18f32b0.09735224152222660958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8532"/>
            <a:ext cx="9144000" cy="705273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14400" y="6150114"/>
            <a:ext cx="7397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Номинация «Говорит волонтер»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3399" y="152400"/>
            <a:ext cx="792480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Проект </a:t>
            </a:r>
          </a:p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«Молодежны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е 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медиа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sabrex.co/wp-content/uploads/2019/07/337228-PA00ZP-7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352800" y="1752600"/>
            <a:ext cx="2138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География </a:t>
            </a:r>
            <a:r>
              <a:rPr lang="ru-RU" b="1" dirty="0" smtClean="0"/>
              <a:t>проекта.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76600" y="2057400"/>
            <a:ext cx="586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Костромская область, </a:t>
            </a:r>
            <a:r>
              <a:rPr lang="ru-RU" dirty="0" err="1"/>
              <a:t>Красносельский</a:t>
            </a:r>
            <a:r>
              <a:rPr lang="ru-RU" dirty="0"/>
              <a:t> район, </a:t>
            </a:r>
            <a:endParaRPr lang="ru-RU" dirty="0" smtClean="0"/>
          </a:p>
          <a:p>
            <a:r>
              <a:rPr lang="ru-RU" dirty="0" smtClean="0"/>
              <a:t>п</a:t>
            </a:r>
            <a:r>
              <a:rPr lang="ru-RU" dirty="0"/>
              <a:t>. </a:t>
            </a:r>
            <a:r>
              <a:rPr lang="ru-RU" dirty="0" err="1"/>
              <a:t>Красное-на-Волге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00400" y="2743200"/>
            <a:ext cx="2890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Срок реализации </a:t>
            </a:r>
            <a:r>
              <a:rPr lang="ru-RU" b="1" dirty="0" smtClean="0"/>
              <a:t>проекта.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29000" y="3200400"/>
            <a:ext cx="1291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9 </a:t>
            </a:r>
            <a:r>
              <a:rPr lang="ru-RU" dirty="0" smtClean="0"/>
              <a:t>месяцев.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48200" y="3200400"/>
            <a:ext cx="1420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Май   </a:t>
            </a:r>
            <a:r>
              <a:rPr lang="ru-RU" dirty="0" smtClean="0"/>
              <a:t>2020 -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19800" y="3200400"/>
            <a:ext cx="1462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Январь  2021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24200" y="3657600"/>
            <a:ext cx="2161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Краткая </a:t>
            </a:r>
            <a:r>
              <a:rPr lang="ru-RU" b="1" dirty="0" smtClean="0"/>
              <a:t>аннотация.</a:t>
            </a:r>
            <a:endParaRPr lang="ru-RU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048000" y="4038600"/>
            <a:ext cx="6096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Если подросткам предоставить возможность для участия в общественной жизни поселка  через создание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собственных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медиа-продуктов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то они приобретут навыки общественно-значимой деятельности,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научатся быстро ориентироваться в динамично развивающемся и обновляющемся информационном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пространстве, что окажет положительное влияние на формирование их мировоззрения и становление личности.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 ходе реализации проекта участники могут проявить свои творческие способности, повысить знания в информационно-технической сфере, подготовится  к будущей профессиональной деятельности в качестве журналиста, редактора, видео оператора, монтажера и дизайнера. Кроме того, члены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медиацентра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активно включаются в социальную практику.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29000" y="1066800"/>
            <a:ext cx="3311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Кадикова</a:t>
            </a:r>
            <a:r>
              <a:rPr lang="ru-RU" dirty="0"/>
              <a:t> Аниса </a:t>
            </a:r>
            <a:r>
              <a:rPr lang="ru-RU" dirty="0" err="1"/>
              <a:t>Нурисламовна</a:t>
            </a:r>
            <a:r>
              <a:rPr lang="ru-RU" dirty="0"/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05200" y="609600"/>
            <a:ext cx="1742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Автор </a:t>
            </a:r>
            <a:r>
              <a:rPr lang="ru-RU" b="1" dirty="0" smtClean="0"/>
              <a:t> проекта.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sabrex.co/wp-content/uploads/2019/07/337228-PA00ZP-7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3999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124200" y="76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Описание проблемы, решению/снижению остроты которой посвящен </a:t>
            </a:r>
            <a:r>
              <a:rPr lang="ru-RU" b="1" dirty="0" smtClean="0"/>
              <a:t>проект.</a:t>
            </a:r>
          </a:p>
          <a:p>
            <a:r>
              <a:rPr lang="ru-RU" b="1" dirty="0"/>
              <a:t>Актуальность проекта для </a:t>
            </a:r>
            <a:r>
              <a:rPr lang="ru-RU" b="1" dirty="0" smtClean="0"/>
              <a:t>молодёжи.</a:t>
            </a:r>
            <a:endParaRPr lang="ru-RU" dirty="0"/>
          </a:p>
          <a:p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00400" y="1143000"/>
            <a:ext cx="566646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 современном мире, человек живет и развивается, окруженный множеством разнообразных источников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сильного воздействия на него, как позитивного, так и негативного характера, и в первую очередь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это средства массовой коммуникации и информации. Время, проводимое ребенком перед телевизором или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гаджетами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по продолжительности приближается или превосходит время пребывания в школе и при этом школьник простым нажатием кнопки может выбирать тот или иной информационный поток.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Медиацентр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– действенный и современный способ создания условий для успешной социализации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подрастающего поколения, развития информационной культуры и реализации творческого потенциала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личности. Участие в работе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медиацентра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позволит молодежи повысить социальную активность, сформирует положительные социальные установки, научит работать с информацией.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Содержание проекта по созданию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медиацентра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заключается: в сборе информации о жизни современного подрастающего поколения в родном поселке, поднятие актуальных для молодежи  тем,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демонстрация их достижений, пропаганда нравственных ценностей.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0400" y="5181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Основные </a:t>
            </a:r>
            <a:r>
              <a:rPr lang="ru-RU" b="1" dirty="0"/>
              <a:t>целевые группы, на которые направлен проект 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33800" y="5943600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Молодежь от 14 лет, учащиеся, студенты, волонтеры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sabrex.co/wp-content/uploads/2019/07/337228-PA00ZP-7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429000" y="228600"/>
            <a:ext cx="2601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Основная цель </a:t>
            </a:r>
            <a:r>
              <a:rPr lang="ru-RU" b="1" dirty="0" smtClean="0"/>
              <a:t>проекта.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76600" y="609600"/>
            <a:ext cx="55626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 – создание молодежного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медиацентра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как площадки для формирования информационно-коммуникативных способностей.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 результате успешной реализации проекта, молодёжный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медиацентр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станет уникальной площадкой, где любой человек в возрасте до 30 лет, проявляющий интерес к журналистике или социальным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медиа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сможет найти единомышленников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реализовать свои идеи.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9000" y="2286000"/>
            <a:ext cx="1814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Задачи </a:t>
            </a:r>
            <a:r>
              <a:rPr lang="ru-RU" b="1" dirty="0" smtClean="0"/>
              <a:t>проекта.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05200" y="2514600"/>
            <a:ext cx="5562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создание условий для творческой деятельности молодежи;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выстраивание взаимодействия с  пресс центрами по вопросу освещения актуальных тем для молодежи поселка;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организация взаимодействия с районной газетой «Красное Приволжье», телерадиокомпании «К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RASNOENEWS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» с целью  организации экскурсий и мастер-классов;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развитие информационной культуры участников проекта в процессе работы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 разными источниками информации;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знакомство с профессиями, связанными с журналистикой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медиасферой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их популяризация в молодежной среде.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sabrex.co/wp-content/uploads/2019/07/337228-PA00ZP-7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3999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00400" y="76200"/>
            <a:ext cx="3230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Методы реализации </a:t>
            </a:r>
            <a:r>
              <a:rPr lang="ru-RU" b="1" dirty="0" smtClean="0"/>
              <a:t>проекта.</a:t>
            </a: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00" y="317748"/>
            <a:ext cx="6248400" cy="654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Диагностика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Тестирование молодежи  на предмет готовности работать в молодежном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медиацентре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Популяризовать профессии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медиасферы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среди молодежи.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Практика.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Отработать содержание деятельности. Наиболее эффективной формы и методы воспитательного воздействия.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Разработать методические рекомендации по работе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ресурсами,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соцсетями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Провести мониторинг реализации проекта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 работы: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Усовершенствовать методы создания и управления информационными потоками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 будет способствовать созданию творческой интерактивной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среды для работы по формированию новых молодежных групп влияния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их развития в социальных сетях.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Закрепление.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-Распространение информации в виде различных печатных информационных изданий (буклеты, листовки, памятки)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Рекламная деятельность.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 работы: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Выпуск информации в виде буклетов, листовок.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Публикации в СМИ (освещение мероприятий проекта)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Удовлетворить запрос молодежи на доступ к информации средствами современных технологий.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sabrex.co/wp-content/uploads/2019/07/337228-PA00ZP-7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733800" y="76200"/>
            <a:ext cx="4345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Календарный план реализации </a:t>
            </a:r>
            <a:r>
              <a:rPr lang="ru-RU" b="1" dirty="0" smtClean="0"/>
              <a:t>проекта.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429000" y="762002"/>
          <a:ext cx="5486399" cy="5714997"/>
        </p:xfrm>
        <a:graphic>
          <a:graphicData uri="http://schemas.openxmlformats.org/drawingml/2006/table">
            <a:tbl>
              <a:tblPr/>
              <a:tblGrid>
                <a:gridCol w="302340"/>
                <a:gridCol w="2645885"/>
                <a:gridCol w="1285084"/>
                <a:gridCol w="1253090"/>
              </a:tblGrid>
              <a:tr h="548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/>
                          <a:ea typeface="Arial Unicode MS"/>
                          <a:cs typeface="Times New Roman"/>
                        </a:rPr>
                        <a:t>№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Arial Unicode MS"/>
                          <a:cs typeface="Times New Roman"/>
                        </a:rPr>
                        <a:t>Мероприятие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Arial Unicode MS"/>
                          <a:cs typeface="Times New Roman"/>
                        </a:rPr>
                        <a:t>Сроки </a:t>
                      </a:r>
                      <a:r>
                        <a:rPr lang="ru-RU" sz="600">
                          <a:latin typeface="Times New Roman"/>
                          <a:ea typeface="Arial Unicode MS"/>
                          <a:cs typeface="Times New Roman"/>
                        </a:rPr>
                        <a:t>(дд.мм.гг)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Arial Unicode MS"/>
                          <a:cs typeface="Times New Roman"/>
                        </a:rPr>
                        <a:t>Количественные показатели реализации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864661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ru-RU" sz="7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рабочих групп по разработке проекта.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Выявление потенциальных партнеров, готовых к взаимодействию в рамках реализации проекта. Анкетирование участников.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Arial Unicode MS"/>
                          <a:cs typeface="Times New Roman"/>
                        </a:rPr>
                        <a:t>МАЙ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Arial Unicode MS"/>
                          <a:cs typeface="Times New Roman"/>
                        </a:rPr>
                        <a:t>15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016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ru-RU" sz="7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Сбор творческой команды по созданию электронной газеты, распределение функциональных обязанностей.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/>
                          <a:ea typeface="Arial Unicode MS"/>
                          <a:cs typeface="Times New Roman"/>
                        </a:rPr>
                        <a:t>ИЮНЬ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/>
                          <a:ea typeface="Arial Unicode MS"/>
                          <a:cs typeface="Times New Roman"/>
                        </a:rPr>
                        <a:t>15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757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ru-RU" sz="7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Творческие мастерские: обучение участников работе с оборудованием, навыкам составления текстов и  видеороликов, навыкам отбора информации и верстки готовых продуктов.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/>
                          <a:ea typeface="Arial Unicode MS"/>
                          <a:cs typeface="Times New Roman"/>
                        </a:rPr>
                        <a:t>ИЮЛЬ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/>
                          <a:ea typeface="Arial Unicode MS"/>
                          <a:cs typeface="Times New Roman"/>
                        </a:rPr>
                        <a:t>15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352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ru-RU" sz="7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Взаимодействие с пресс-центрами для отбора информации</a:t>
                      </a: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по вопросу освещения актуальных тем для молодежи поселка;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Arial Unicode MS"/>
                          <a:cs typeface="Times New Roman"/>
                        </a:rPr>
                        <a:t>В течении всего времени реализации проекта 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Arial Unicode MS"/>
                          <a:cs typeface="Times New Roman"/>
                        </a:rPr>
                        <a:t>15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446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ru-RU" sz="7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Arial Unicode MS"/>
                          <a:cs typeface="Times New Roman"/>
                        </a:rPr>
                        <a:t>Организация  экскурсий и мастер-классов с районной газетой «Красное Приволжье», телерадиокомпании «КRASNOENEWS»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Arial Unicode MS"/>
                          <a:cs typeface="Times New Roman"/>
                        </a:rPr>
                        <a:t>СЕНТЯБРЬ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Arial Unicode MS"/>
                          <a:cs typeface="Times New Roman"/>
                        </a:rPr>
                        <a:t>15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76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ru-RU" sz="7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Создание и презентация выпусков газеты «Молодежные медиа»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/>
                          <a:ea typeface="Arial Unicode MS"/>
                          <a:cs typeface="Times New Roman"/>
                        </a:rPr>
                        <a:t>ОКТЯБРЬ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/>
                          <a:ea typeface="Arial Unicode MS"/>
                          <a:cs typeface="Times New Roman"/>
                        </a:rPr>
                        <a:t>15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76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ru-RU" sz="7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Выпуск видеожурнала «Молодежные медиа»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Arial Unicode MS"/>
                          <a:cs typeface="Times New Roman"/>
                        </a:rPr>
                        <a:t>НОЯБРЬ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Arial Unicode MS"/>
                          <a:cs typeface="Times New Roman"/>
                        </a:rPr>
                        <a:t>15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894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ru-RU" sz="7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Arial Unicode MS"/>
                          <a:cs typeface="Times New Roman"/>
                        </a:rPr>
                        <a:t>Мониторинг результативности и эффективности реализации проекта. 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Arial Unicode MS"/>
                          <a:cs typeface="Times New Roman"/>
                        </a:rPr>
                        <a:t>ДЕКАБРЬ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Arial Unicode MS"/>
                          <a:cs typeface="Times New Roman"/>
                        </a:rPr>
                        <a:t>15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48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ru-RU" sz="7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Arial Unicode MS"/>
                          <a:cs typeface="Times New Roman"/>
                        </a:rPr>
                        <a:t>Подведение итогов реализации проекта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/>
                          <a:ea typeface="Arial Unicode MS"/>
                          <a:cs typeface="Times New Roman"/>
                        </a:rPr>
                        <a:t>ЯНВАРЬ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ru-RU" sz="7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sabrex.co/wp-content/uploads/2019/07/337228-PA00ZP-7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429000" y="152400"/>
            <a:ext cx="2682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Ожидаемые </a:t>
            </a:r>
            <a:r>
              <a:rPr lang="ru-RU" b="1" dirty="0" smtClean="0"/>
              <a:t>результаты.</a:t>
            </a:r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124200" y="609600"/>
            <a:ext cx="27767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Количественные показатели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124200" y="838200"/>
            <a:ext cx="60198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увеличение доли молодежи, занятых информационно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медийной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деятельностью;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пополнение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медиатеки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фото и видеоматериалами;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высокая степень удовлетворенности участников проекта его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содержанием;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полнота выполнения плана реализации проекта.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2057400"/>
            <a:ext cx="25550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Качественные показатели.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124200" y="2362200"/>
            <a:ext cx="7086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выстраивание социального партнерства с пресс-центрами и газетами;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развитие коммуникативных и организаторских способностей молодежи;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развитие информационной культуры участников проекта.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65612" y="3244334"/>
            <a:ext cx="2473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/>
              <a:t>Мультипликативность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48000" y="3657600"/>
            <a:ext cx="594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Информация о реализации проекта публикуется в сообществе </a:t>
            </a:r>
            <a:r>
              <a:rPr lang="ru-RU" dirty="0" err="1"/>
              <a:t>ВКонтакте</a:t>
            </a:r>
            <a:r>
              <a:rPr lang="ru-RU" dirty="0"/>
              <a:t> «Молодежный центр «Волга», сайте учреждения, </a:t>
            </a:r>
            <a:r>
              <a:rPr lang="ru-RU" dirty="0" smtClean="0"/>
              <a:t>СМИ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sabrex.co/wp-content/uploads/2019/07/337228-PA00ZP-7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1"/>
            <a:ext cx="9143999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91000" y="152400"/>
            <a:ext cx="3698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Детализированная смета расходов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05200" y="609601"/>
          <a:ext cx="5257799" cy="5791203"/>
        </p:xfrm>
        <a:graphic>
          <a:graphicData uri="http://schemas.openxmlformats.org/drawingml/2006/table">
            <a:tbl>
              <a:tblPr/>
              <a:tblGrid>
                <a:gridCol w="504493"/>
                <a:gridCol w="2396976"/>
                <a:gridCol w="823039"/>
                <a:gridCol w="640141"/>
                <a:gridCol w="893150"/>
              </a:tblGrid>
              <a:tr h="7890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Arial Unicode MS"/>
                          <a:cs typeface="Times New Roman"/>
                        </a:rPr>
                        <a:t>№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Arial Unicode MS"/>
                          <a:cs typeface="Times New Roman"/>
                        </a:rPr>
                        <a:t>Статья расходов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Arial Unicode MS"/>
                          <a:cs typeface="Times New Roman"/>
                        </a:rPr>
                        <a:t>Стоимость (ед.), руб.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Arial Unicode MS"/>
                          <a:cs typeface="Times New Roman"/>
                        </a:rPr>
                        <a:t>Кол-во единиц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Arial Unicode MS"/>
                          <a:cs typeface="Times New Roman"/>
                        </a:rPr>
                        <a:t>Всего, 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Arial Unicode MS"/>
                          <a:cs typeface="Times New Roman"/>
                        </a:rPr>
                        <a:t>руб.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522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Бумага для ксерокса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300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1500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2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Маркеры 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50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50 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2500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2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Ручки 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30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450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2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Блокноты 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30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450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8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Краска для принтера 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700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5600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Покупка ноутбука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35000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35000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Покупка цветного лазерного принтера 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25000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25000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Покупка цифрового фотоаппарата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20000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20000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Покупка проектора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45000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45000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Покупка экрана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15000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15000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2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Arial Unicode MS"/>
                          <a:cs typeface="Times New Roman"/>
                        </a:rPr>
                        <a:t>ИТОГО: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Arial Unicode MS"/>
                          <a:cs typeface="Times New Roman"/>
                        </a:rPr>
                        <a:t>150 500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sabrex.co/wp-content/uploads/2019/07/337228-PA00ZP-7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1"/>
            <a:ext cx="9143999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95600" y="1676400"/>
            <a:ext cx="60198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</a:t>
            </a:r>
            <a:br>
              <a:rPr lang="ru-RU" sz="8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8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</a:t>
            </a:r>
            <a:br>
              <a:rPr lang="ru-RU" sz="8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8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ВНИМАНИЕ</a:t>
            </a:r>
            <a:endParaRPr lang="ru-RU" sz="8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919</Words>
  <Application>Microsoft Office PowerPoint</Application>
  <PresentationFormat>Экран (4:3)</PresentationFormat>
  <Paragraphs>166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 Кадиков</dc:creator>
  <cp:lastModifiedBy>Дмитрий Кадиков</cp:lastModifiedBy>
  <cp:revision>4</cp:revision>
  <dcterms:created xsi:type="dcterms:W3CDTF">2020-04-16T12:00:49Z</dcterms:created>
  <dcterms:modified xsi:type="dcterms:W3CDTF">2020-04-16T12:40:38Z</dcterms:modified>
</cp:coreProperties>
</file>