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8" r:id="rId4"/>
    <p:sldId id="263" r:id="rId5"/>
    <p:sldId id="261" r:id="rId6"/>
    <p:sldId id="259" r:id="rId7"/>
    <p:sldId id="271" r:id="rId8"/>
    <p:sldId id="265" r:id="rId9"/>
    <p:sldId id="264" r:id="rId10"/>
    <p:sldId id="275" r:id="rId11"/>
    <p:sldId id="266" r:id="rId12"/>
    <p:sldId id="270" r:id="rId13"/>
    <p:sldId id="267" r:id="rId14"/>
    <p:sldId id="268" r:id="rId15"/>
    <p:sldId id="269" r:id="rId16"/>
    <p:sldId id="274" r:id="rId17"/>
    <p:sldId id="257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592"/>
    <a:srgbClr val="3A5896"/>
    <a:srgbClr val="173A8D"/>
    <a:srgbClr val="1D3C7A"/>
    <a:srgbClr val="213969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29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5842738407699066E-2"/>
          <c:y val="3.1323762053701652E-2"/>
          <c:w val="0.89758454106280139"/>
          <c:h val="0.9337222539089532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фрагмениарный характер знаний</c:v>
                </c:pt>
              </c:strCache>
            </c:strRef>
          </c:tx>
          <c:spPr>
            <a:solidFill>
              <a:srgbClr val="9999FF"/>
            </a:solidFill>
            <a:ln w="19832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5.3189023949917105E-2"/>
                  <c:y val="-0.1501199884391303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7E1-4310-93B4-85D5BECDE15E}"/>
                </c:ext>
              </c:extLst>
            </c:dLbl>
            <c:spPr>
              <a:noFill/>
              <a:ln w="39663">
                <a:noFill/>
              </a:ln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0.35000000000000031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E1-4310-93B4-85D5BECDE15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неуверенность в себе</c:v>
                </c:pt>
              </c:strCache>
            </c:strRef>
          </c:tx>
          <c:spPr>
            <a:solidFill>
              <a:srgbClr val="993366"/>
            </a:solidFill>
            <a:ln w="19832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6502711352331954E-2"/>
                  <c:y val="-0.1366722750783711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7E1-4310-93B4-85D5BECDE15E}"/>
                </c:ext>
              </c:extLst>
            </c:dLbl>
            <c:spPr>
              <a:noFill/>
              <a:ln w="39663">
                <a:noFill/>
              </a:ln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0%</c:formatCode>
                <c:ptCount val="1"/>
                <c:pt idx="0">
                  <c:v>0.60000000000000064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7E1-4310-93B4-85D5BECDE15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испытывают культурный шок</c:v>
                </c:pt>
              </c:strCache>
            </c:strRef>
          </c:tx>
          <c:spPr>
            <a:solidFill>
              <a:srgbClr val="FFFFCC"/>
            </a:solidFill>
            <a:ln w="19832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7642485711268611E-2"/>
                  <c:y val="-0.1140088176257891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7E1-4310-93B4-85D5BECDE15E}"/>
                </c:ext>
              </c:extLst>
            </c:dLbl>
            <c:spPr>
              <a:noFill/>
              <a:ln w="39663">
                <a:noFill/>
              </a:ln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0%</c:formatCode>
                <c:ptCount val="1"/>
                <c:pt idx="0">
                  <c:v>0.30000000000000032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7E1-4310-93B4-85D5BECDE15E}"/>
            </c:ext>
          </c:extLst>
        </c:ser>
        <c:dLbls>
          <c:showVal val="1"/>
        </c:dLbls>
        <c:gapDepth val="0"/>
        <c:shape val="box"/>
        <c:axId val="203397376"/>
        <c:axId val="203556352"/>
        <c:axId val="0"/>
      </c:bar3DChart>
      <c:catAx>
        <c:axId val="203397376"/>
        <c:scaling>
          <c:orientation val="minMax"/>
        </c:scaling>
        <c:axPos val="b"/>
        <c:numFmt formatCode="General" sourceLinked="1"/>
        <c:tickLblPos val="low"/>
        <c:spPr>
          <a:ln w="49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203556352"/>
        <c:crosses val="autoZero"/>
        <c:auto val="1"/>
        <c:lblAlgn val="ctr"/>
        <c:lblOffset val="100"/>
      </c:catAx>
      <c:valAx>
        <c:axId val="203556352"/>
        <c:scaling>
          <c:orientation val="minMax"/>
          <c:max val="1"/>
        </c:scaling>
        <c:delete val="1"/>
        <c:axPos val="l"/>
        <c:numFmt formatCode="0%" sourceLinked="1"/>
        <c:tickLblPos val="none"/>
        <c:crossAx val="203397376"/>
        <c:crosses val="autoZero"/>
        <c:crossBetween val="between"/>
      </c:valAx>
      <c:spPr>
        <a:noFill/>
        <a:ln w="39663">
          <a:noFill/>
        </a:ln>
      </c:spPr>
    </c:plotArea>
    <c:legend>
      <c:legendPos val="b"/>
      <c:layout>
        <c:manualLayout>
          <c:xMode val="edge"/>
          <c:yMode val="edge"/>
          <c:x val="3.9920166229221392E-2"/>
          <c:y val="0.82189463623421799"/>
          <c:w val="0.95765966754155862"/>
          <c:h val="0.12516255658807288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3947F-1F60-4E35-AAB6-D46BBE28577A}" type="doc">
      <dgm:prSet loTypeId="urn:microsoft.com/office/officeart/2005/8/layout/cycle2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E9CE1C9-F164-4F60-8933-140B379BD76E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«Карусель национальных  игр»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3963524-16A4-459F-AB07-9931FF383BA9}" type="parTrans" cxnId="{F17390AD-D108-4C2A-AB1F-BAF7158F3CBC}">
      <dgm:prSet/>
      <dgm:spPr/>
      <dgm:t>
        <a:bodyPr/>
        <a:lstStyle/>
        <a:p>
          <a:endParaRPr lang="ru-RU"/>
        </a:p>
      </dgm:t>
    </dgm:pt>
    <dgm:pt modelId="{DD7D4D05-784C-43D1-9A74-51917BD78776}" type="sibTrans" cxnId="{F17390AD-D108-4C2A-AB1F-BAF7158F3CBC}">
      <dgm:prSet/>
      <dgm:spPr/>
      <dgm:t>
        <a:bodyPr/>
        <a:lstStyle/>
        <a:p>
          <a:endParaRPr lang="ru-RU"/>
        </a:p>
      </dgm:t>
    </dgm:pt>
    <dgm:pt modelId="{91924395-4BD6-468F-BE74-AAF12CE6FED0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Уроки истории России – путь к толерантности»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4A79358A-694C-463E-8DD3-8B258BDB91D3}" type="parTrans" cxnId="{12C48E2D-99B7-4491-9E9B-C4986B6492BB}">
      <dgm:prSet/>
      <dgm:spPr/>
      <dgm:t>
        <a:bodyPr/>
        <a:lstStyle/>
        <a:p>
          <a:endParaRPr lang="ru-RU"/>
        </a:p>
      </dgm:t>
    </dgm:pt>
    <dgm:pt modelId="{629361EA-1BED-4AF2-AEFA-18FC7E8829A1}" type="sibTrans" cxnId="{12C48E2D-99B7-4491-9E9B-C4986B6492BB}">
      <dgm:prSet/>
      <dgm:spPr/>
      <dgm:t>
        <a:bodyPr/>
        <a:lstStyle/>
        <a:p>
          <a:endParaRPr lang="ru-RU"/>
        </a:p>
      </dgm:t>
    </dgm:pt>
    <dgm:pt modelId="{CF65D381-8ECA-4A13-9984-2035859F1983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Фотоконкурс «Сила России – в единстве народов»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A0BE9A9-5D92-4938-8079-6591C3DA9EB0}" type="parTrans" cxnId="{49066458-9455-4D1D-A91F-57C43869A1EE}">
      <dgm:prSet/>
      <dgm:spPr/>
      <dgm:t>
        <a:bodyPr/>
        <a:lstStyle/>
        <a:p>
          <a:endParaRPr lang="ru-RU"/>
        </a:p>
      </dgm:t>
    </dgm:pt>
    <dgm:pt modelId="{54AE281D-C567-4354-B56B-5A5A044C80C6}" type="sibTrans" cxnId="{49066458-9455-4D1D-A91F-57C43869A1EE}">
      <dgm:prSet/>
      <dgm:spPr/>
      <dgm:t>
        <a:bodyPr/>
        <a:lstStyle/>
        <a:p>
          <a:endParaRPr lang="ru-RU"/>
        </a:p>
      </dgm:t>
    </dgm:pt>
    <dgm:pt modelId="{32F1822E-1B3C-48F6-8D8E-1F871114E6E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Студенческая конференция  «Единство России»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D9F43AC-064F-47AF-AA9C-9906E824B28B}" type="parTrans" cxnId="{000BF595-E34E-471C-81A6-60DD2426A53B}">
      <dgm:prSet/>
      <dgm:spPr/>
      <dgm:t>
        <a:bodyPr/>
        <a:lstStyle/>
        <a:p>
          <a:endParaRPr lang="ru-RU"/>
        </a:p>
      </dgm:t>
    </dgm:pt>
    <dgm:pt modelId="{F4214EE7-C454-4794-B157-2E9290EAAEC9}" type="sibTrans" cxnId="{000BF595-E34E-471C-81A6-60DD2426A53B}">
      <dgm:prSet/>
      <dgm:spPr/>
      <dgm:t>
        <a:bodyPr/>
        <a:lstStyle/>
        <a:p>
          <a:endParaRPr lang="ru-RU"/>
        </a:p>
      </dgm:t>
    </dgm:pt>
    <dgm:pt modelId="{634A8072-A35C-4ACE-8299-71BC803A3AFA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День национальной поэзии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5F61042-32A5-4612-A459-F09F990B4AC8}" type="parTrans" cxnId="{1AAD4BC7-4D64-4EC3-924F-D9090F0A42C1}">
      <dgm:prSet/>
      <dgm:spPr/>
      <dgm:t>
        <a:bodyPr/>
        <a:lstStyle/>
        <a:p>
          <a:endParaRPr lang="ru-RU"/>
        </a:p>
      </dgm:t>
    </dgm:pt>
    <dgm:pt modelId="{0EBBCC32-B3EC-459C-AFAC-13AC3954E655}" type="sibTrans" cxnId="{1AAD4BC7-4D64-4EC3-924F-D9090F0A42C1}">
      <dgm:prSet/>
      <dgm:spPr/>
      <dgm:t>
        <a:bodyPr/>
        <a:lstStyle/>
        <a:p>
          <a:endParaRPr lang="ru-RU"/>
        </a:p>
      </dgm:t>
    </dgm:pt>
    <dgm:pt modelId="{695D03FB-279A-4F2B-BA8F-CA9D80787B3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Пушкинский праздник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11E5931-0487-4FD7-AF3E-E074459145E3}" type="parTrans" cxnId="{6BAC8936-58CA-47E0-9CC0-5E19163E2AC6}">
      <dgm:prSet/>
      <dgm:spPr/>
      <dgm:t>
        <a:bodyPr/>
        <a:lstStyle/>
        <a:p>
          <a:endParaRPr lang="ru-RU"/>
        </a:p>
      </dgm:t>
    </dgm:pt>
    <dgm:pt modelId="{7BE08F12-0CBF-4836-B48D-CB43510E5767}" type="sibTrans" cxnId="{6BAC8936-58CA-47E0-9CC0-5E19163E2AC6}">
      <dgm:prSet/>
      <dgm:spPr/>
      <dgm:t>
        <a:bodyPr/>
        <a:lstStyle/>
        <a:p>
          <a:endParaRPr lang="ru-RU"/>
        </a:p>
      </dgm:t>
    </dgm:pt>
    <dgm:pt modelId="{98439222-F7EF-4FCF-BAA3-B25E279C573E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Осенний бал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C8860B2-F2BC-432E-957B-91161C84A097}" type="parTrans" cxnId="{4E5FAA31-578C-44B9-8F26-597FECC10273}">
      <dgm:prSet/>
      <dgm:spPr/>
      <dgm:t>
        <a:bodyPr/>
        <a:lstStyle/>
        <a:p>
          <a:endParaRPr lang="ru-RU"/>
        </a:p>
      </dgm:t>
    </dgm:pt>
    <dgm:pt modelId="{0004C482-C45C-4FAC-97B8-D2D484ED0B3D}" type="sibTrans" cxnId="{4E5FAA31-578C-44B9-8F26-597FECC10273}">
      <dgm:prSet/>
      <dgm:spPr/>
      <dgm:t>
        <a:bodyPr/>
        <a:lstStyle/>
        <a:p>
          <a:endParaRPr lang="ru-RU"/>
        </a:p>
      </dgm:t>
    </dgm:pt>
    <dgm:pt modelId="{96C73BF4-FA4C-43CE-95C7-F19977064BE6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 страницам национального календаря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76846F9-843B-4E94-9804-929826ACD254}" type="parTrans" cxnId="{E35A13B2-3D03-4035-9020-004A1E5FE798}">
      <dgm:prSet/>
      <dgm:spPr/>
      <dgm:t>
        <a:bodyPr/>
        <a:lstStyle/>
        <a:p>
          <a:endParaRPr lang="ru-RU"/>
        </a:p>
      </dgm:t>
    </dgm:pt>
    <dgm:pt modelId="{4A83725B-8198-47EC-A3BA-18717980D59F}" type="sibTrans" cxnId="{E35A13B2-3D03-4035-9020-004A1E5FE798}">
      <dgm:prSet/>
      <dgm:spPr/>
      <dgm:t>
        <a:bodyPr/>
        <a:lstStyle/>
        <a:p>
          <a:endParaRPr lang="ru-RU"/>
        </a:p>
      </dgm:t>
    </dgm:pt>
    <dgm:pt modelId="{011E970C-5CE4-42D6-A1D6-D794EC751892}" type="pres">
      <dgm:prSet presAssocID="{6923947F-1F60-4E35-AAB6-D46BBE28577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ABE7A0-412D-44BA-BD46-F18FAEB1EE0E}" type="pres">
      <dgm:prSet presAssocID="{CE9CE1C9-F164-4F60-8933-140B379BD76E}" presName="node" presStyleLbl="node1" presStyleIdx="0" presStyleCnt="8" custScaleX="197785" custScaleY="106638" custRadScaleRad="92924" custRadScaleInc="8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EE979-F588-4E4D-B09C-3AEC5074208F}" type="pres">
      <dgm:prSet presAssocID="{DD7D4D05-784C-43D1-9A74-51917BD78776}" presName="sibTrans" presStyleLbl="sibTrans2D1" presStyleIdx="0" presStyleCnt="8"/>
      <dgm:spPr/>
      <dgm:t>
        <a:bodyPr/>
        <a:lstStyle/>
        <a:p>
          <a:endParaRPr lang="ru-RU"/>
        </a:p>
      </dgm:t>
    </dgm:pt>
    <dgm:pt modelId="{3BB5B6CA-A071-449A-A156-DF1F93B44A69}" type="pres">
      <dgm:prSet presAssocID="{DD7D4D05-784C-43D1-9A74-51917BD78776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684D3724-F5DA-4B1C-A20F-306187B93219}" type="pres">
      <dgm:prSet presAssocID="{91924395-4BD6-468F-BE74-AAF12CE6FED0}" presName="node" presStyleLbl="node1" presStyleIdx="1" presStyleCnt="8" custScaleX="223233" custScaleY="107653" custRadScaleRad="149138" custRadScaleInc="61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DC7D8-FA40-4EDF-8ACB-49700C76C167}" type="pres">
      <dgm:prSet presAssocID="{629361EA-1BED-4AF2-AEFA-18FC7E8829A1}" presName="sibTrans" presStyleLbl="sibTrans2D1" presStyleIdx="1" presStyleCnt="8"/>
      <dgm:spPr/>
      <dgm:t>
        <a:bodyPr/>
        <a:lstStyle/>
        <a:p>
          <a:endParaRPr lang="ru-RU"/>
        </a:p>
      </dgm:t>
    </dgm:pt>
    <dgm:pt modelId="{18FFCC4D-76BD-4991-8AC1-5867AA8BA061}" type="pres">
      <dgm:prSet presAssocID="{629361EA-1BED-4AF2-AEFA-18FC7E8829A1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D7758619-566F-464E-8D39-DCA2E9EF4AB7}" type="pres">
      <dgm:prSet presAssocID="{CF65D381-8ECA-4A13-9984-2035859F1983}" presName="node" presStyleLbl="node1" presStyleIdx="2" presStyleCnt="8" custScaleX="220612" custScaleY="106366" custRadScaleRad="125825" custRadScaleInc="7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A9DF4-0AD8-4552-B89D-2CA01D43DB59}" type="pres">
      <dgm:prSet presAssocID="{54AE281D-C567-4354-B56B-5A5A044C80C6}" presName="sibTrans" presStyleLbl="sibTrans2D1" presStyleIdx="2" presStyleCnt="8"/>
      <dgm:spPr/>
      <dgm:t>
        <a:bodyPr/>
        <a:lstStyle/>
        <a:p>
          <a:endParaRPr lang="ru-RU"/>
        </a:p>
      </dgm:t>
    </dgm:pt>
    <dgm:pt modelId="{6C39484A-977F-4580-AA70-F6A5B7F74349}" type="pres">
      <dgm:prSet presAssocID="{54AE281D-C567-4354-B56B-5A5A044C80C6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CD83F64-522C-463B-8CB1-A65879B13679}" type="pres">
      <dgm:prSet presAssocID="{32F1822E-1B3C-48F6-8D8E-1F871114E6EC}" presName="node" presStyleLbl="node1" presStyleIdx="3" presStyleCnt="8" custScaleX="241593" custScaleY="98839" custRadScaleRad="145441" custRadScaleInc="-55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29C9D-E416-483F-B3F1-A7F60DA9B05E}" type="pres">
      <dgm:prSet presAssocID="{F4214EE7-C454-4794-B157-2E9290EAAEC9}" presName="sibTrans" presStyleLbl="sibTrans2D1" presStyleIdx="3" presStyleCnt="8" custScaleX="525783" custScaleY="92540" custLinFactX="200000" custLinFactY="68207" custLinFactNeighborX="213906" custLinFactNeighborY="100000"/>
      <dgm:spPr/>
      <dgm:t>
        <a:bodyPr/>
        <a:lstStyle/>
        <a:p>
          <a:endParaRPr lang="ru-RU"/>
        </a:p>
      </dgm:t>
    </dgm:pt>
    <dgm:pt modelId="{9B9300B1-5644-4C7F-B191-B0D76CF744CE}" type="pres">
      <dgm:prSet presAssocID="{F4214EE7-C454-4794-B157-2E9290EAAEC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132B2A6B-4DCD-47BD-B4E2-70AA47443774}" type="pres">
      <dgm:prSet presAssocID="{634A8072-A35C-4ACE-8299-71BC803A3AFA}" presName="node" presStyleLbl="node1" presStyleIdx="4" presStyleCnt="8" custScaleX="207019" custScaleY="118699" custRadScaleRad="96964" custRadScaleInc="-14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BB7F0-6736-4362-BADB-856CA7626862}" type="pres">
      <dgm:prSet presAssocID="{0EBBCC32-B3EC-459C-AFAC-13AC3954E655}" presName="sibTrans" presStyleLbl="sibTrans2D1" presStyleIdx="4" presStyleCnt="8" custScaleX="234459" custLinFactX="-15331" custLinFactY="55791" custLinFactNeighborX="-100000" custLinFactNeighborY="100000"/>
      <dgm:spPr/>
      <dgm:t>
        <a:bodyPr/>
        <a:lstStyle/>
        <a:p>
          <a:endParaRPr lang="ru-RU"/>
        </a:p>
      </dgm:t>
    </dgm:pt>
    <dgm:pt modelId="{7C75AFAE-04A7-4372-AF0D-536F57469EAA}" type="pres">
      <dgm:prSet presAssocID="{0EBBCC32-B3EC-459C-AFAC-13AC3954E655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324D1ACD-8746-4A5A-8FC3-8B7F1AC5793C}" type="pres">
      <dgm:prSet presAssocID="{695D03FB-279A-4F2B-BA8F-CA9D80787B3F}" presName="node" presStyleLbl="node1" presStyleIdx="5" presStyleCnt="8" custScaleX="204412" custScaleY="115327" custRadScaleRad="137668" custRadScaleInc="42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68831-AABD-4FF6-9FD3-075627BAF751}" type="pres">
      <dgm:prSet presAssocID="{7BE08F12-0CBF-4836-B48D-CB43510E5767}" presName="sibTrans" presStyleLbl="sibTrans2D1" presStyleIdx="5" presStyleCnt="8" custScaleX="142834" custLinFactNeighborX="15237" custLinFactNeighborY="-3226"/>
      <dgm:spPr/>
      <dgm:t>
        <a:bodyPr/>
        <a:lstStyle/>
        <a:p>
          <a:endParaRPr lang="ru-RU"/>
        </a:p>
      </dgm:t>
    </dgm:pt>
    <dgm:pt modelId="{C656094A-B471-492E-B4EC-27F4412A54B4}" type="pres">
      <dgm:prSet presAssocID="{7BE08F12-0CBF-4836-B48D-CB43510E5767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A78DEF0A-AB8B-46B3-B461-B1C804AC382A}" type="pres">
      <dgm:prSet presAssocID="{98439222-F7EF-4FCF-BAA3-B25E279C573E}" presName="node" presStyleLbl="node1" presStyleIdx="6" presStyleCnt="8" custScaleX="194809" custScaleY="84515" custRadScaleRad="123454" custRadScaleInc="-11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B8F30-CE11-4959-9F2E-08EF3AFF1BF6}" type="pres">
      <dgm:prSet presAssocID="{0004C482-C45C-4FAC-97B8-D2D484ED0B3D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2978508-CD56-43ED-A15A-1714D8620B8A}" type="pres">
      <dgm:prSet presAssocID="{0004C482-C45C-4FAC-97B8-D2D484ED0B3D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F4955356-12A3-4ECD-A6C8-3D242309A875}" type="pres">
      <dgm:prSet presAssocID="{96C73BF4-FA4C-43CE-95C7-F19977064BE6}" presName="node" presStyleLbl="node1" presStyleIdx="7" presStyleCnt="8" custScaleX="205571" custScaleY="118699" custRadScaleRad="130592" custRadScaleInc="-83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125F8-13A4-477E-9DB0-2580D4BB49E1}" type="pres">
      <dgm:prSet presAssocID="{4A83725B-8198-47EC-A3BA-18717980D59F}" presName="sibTrans" presStyleLbl="sibTrans2D1" presStyleIdx="7" presStyleCnt="8"/>
      <dgm:spPr/>
      <dgm:t>
        <a:bodyPr/>
        <a:lstStyle/>
        <a:p>
          <a:endParaRPr lang="ru-RU"/>
        </a:p>
      </dgm:t>
    </dgm:pt>
    <dgm:pt modelId="{3AD109E9-C6EB-41E0-9E78-7E9559A9B63B}" type="pres">
      <dgm:prSet presAssocID="{4A83725B-8198-47EC-A3BA-18717980D59F}" presName="connectorText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4FECEC81-A3E7-4189-9401-280D580F1A1A}" type="presOf" srcId="{F4214EE7-C454-4794-B157-2E9290EAAEC9}" destId="{9B9300B1-5644-4C7F-B191-B0D76CF744CE}" srcOrd="1" destOrd="0" presId="urn:microsoft.com/office/officeart/2005/8/layout/cycle2"/>
    <dgm:cxn modelId="{2DBA474B-C26D-4943-93F4-E5ADE4FEA3EF}" type="presOf" srcId="{98439222-F7EF-4FCF-BAA3-B25E279C573E}" destId="{A78DEF0A-AB8B-46B3-B461-B1C804AC382A}" srcOrd="0" destOrd="0" presId="urn:microsoft.com/office/officeart/2005/8/layout/cycle2"/>
    <dgm:cxn modelId="{0D14C3D8-50DC-4EEC-91A5-4AB384E45FF5}" type="presOf" srcId="{91924395-4BD6-468F-BE74-AAF12CE6FED0}" destId="{684D3724-F5DA-4B1C-A20F-306187B93219}" srcOrd="0" destOrd="0" presId="urn:microsoft.com/office/officeart/2005/8/layout/cycle2"/>
    <dgm:cxn modelId="{1AAD4BC7-4D64-4EC3-924F-D9090F0A42C1}" srcId="{6923947F-1F60-4E35-AAB6-D46BBE28577A}" destId="{634A8072-A35C-4ACE-8299-71BC803A3AFA}" srcOrd="4" destOrd="0" parTransId="{A5F61042-32A5-4612-A459-F09F990B4AC8}" sibTransId="{0EBBCC32-B3EC-459C-AFAC-13AC3954E655}"/>
    <dgm:cxn modelId="{000BF595-E34E-471C-81A6-60DD2426A53B}" srcId="{6923947F-1F60-4E35-AAB6-D46BBE28577A}" destId="{32F1822E-1B3C-48F6-8D8E-1F871114E6EC}" srcOrd="3" destOrd="0" parTransId="{1D9F43AC-064F-47AF-AA9C-9906E824B28B}" sibTransId="{F4214EE7-C454-4794-B157-2E9290EAAEC9}"/>
    <dgm:cxn modelId="{78DBE7AE-16FC-4C26-B3C4-585032F085E0}" type="presOf" srcId="{629361EA-1BED-4AF2-AEFA-18FC7E8829A1}" destId="{18FFCC4D-76BD-4991-8AC1-5867AA8BA061}" srcOrd="1" destOrd="0" presId="urn:microsoft.com/office/officeart/2005/8/layout/cycle2"/>
    <dgm:cxn modelId="{A684CD14-FC40-4588-A928-1476B63AD5B0}" type="presOf" srcId="{54AE281D-C567-4354-B56B-5A5A044C80C6}" destId="{6C39484A-977F-4580-AA70-F6A5B7F74349}" srcOrd="1" destOrd="0" presId="urn:microsoft.com/office/officeart/2005/8/layout/cycle2"/>
    <dgm:cxn modelId="{97A59A6C-8412-4F26-B297-F0910C164FA8}" type="presOf" srcId="{CF65D381-8ECA-4A13-9984-2035859F1983}" destId="{D7758619-566F-464E-8D39-DCA2E9EF4AB7}" srcOrd="0" destOrd="0" presId="urn:microsoft.com/office/officeart/2005/8/layout/cycle2"/>
    <dgm:cxn modelId="{045088CA-4E28-41D5-A0B8-DDF1DF880EA7}" type="presOf" srcId="{7BE08F12-0CBF-4836-B48D-CB43510E5767}" destId="{80468831-AABD-4FF6-9FD3-075627BAF751}" srcOrd="0" destOrd="0" presId="urn:microsoft.com/office/officeart/2005/8/layout/cycle2"/>
    <dgm:cxn modelId="{E35A13B2-3D03-4035-9020-004A1E5FE798}" srcId="{6923947F-1F60-4E35-AAB6-D46BBE28577A}" destId="{96C73BF4-FA4C-43CE-95C7-F19977064BE6}" srcOrd="7" destOrd="0" parTransId="{A76846F9-843B-4E94-9804-929826ACD254}" sibTransId="{4A83725B-8198-47EC-A3BA-18717980D59F}"/>
    <dgm:cxn modelId="{E5CFD1BD-F3D1-40CC-BB57-3263FAEF41F6}" type="presOf" srcId="{F4214EE7-C454-4794-B157-2E9290EAAEC9}" destId="{A5029C9D-E416-483F-B3F1-A7F60DA9B05E}" srcOrd="0" destOrd="0" presId="urn:microsoft.com/office/officeart/2005/8/layout/cycle2"/>
    <dgm:cxn modelId="{5BE23330-74C0-4710-97FD-8AA95BE669B0}" type="presOf" srcId="{54AE281D-C567-4354-B56B-5A5A044C80C6}" destId="{439A9DF4-0AD8-4552-B89D-2CA01D43DB59}" srcOrd="0" destOrd="0" presId="urn:microsoft.com/office/officeart/2005/8/layout/cycle2"/>
    <dgm:cxn modelId="{ACC0DB89-7D35-4CAF-988C-131481771D90}" type="presOf" srcId="{4A83725B-8198-47EC-A3BA-18717980D59F}" destId="{3AD109E9-C6EB-41E0-9E78-7E9559A9B63B}" srcOrd="1" destOrd="0" presId="urn:microsoft.com/office/officeart/2005/8/layout/cycle2"/>
    <dgm:cxn modelId="{FE430C14-0663-4DD9-9C59-C18470758020}" type="presOf" srcId="{6923947F-1F60-4E35-AAB6-D46BBE28577A}" destId="{011E970C-5CE4-42D6-A1D6-D794EC751892}" srcOrd="0" destOrd="0" presId="urn:microsoft.com/office/officeart/2005/8/layout/cycle2"/>
    <dgm:cxn modelId="{49066458-9455-4D1D-A91F-57C43869A1EE}" srcId="{6923947F-1F60-4E35-AAB6-D46BBE28577A}" destId="{CF65D381-8ECA-4A13-9984-2035859F1983}" srcOrd="2" destOrd="0" parTransId="{DA0BE9A9-5D92-4938-8079-6591C3DA9EB0}" sibTransId="{54AE281D-C567-4354-B56B-5A5A044C80C6}"/>
    <dgm:cxn modelId="{F17390AD-D108-4C2A-AB1F-BAF7158F3CBC}" srcId="{6923947F-1F60-4E35-AAB6-D46BBE28577A}" destId="{CE9CE1C9-F164-4F60-8933-140B379BD76E}" srcOrd="0" destOrd="0" parTransId="{33963524-16A4-459F-AB07-9931FF383BA9}" sibTransId="{DD7D4D05-784C-43D1-9A74-51917BD78776}"/>
    <dgm:cxn modelId="{E9F4CB7D-EA05-4529-87C0-2431C797AD24}" type="presOf" srcId="{DD7D4D05-784C-43D1-9A74-51917BD78776}" destId="{3BB5B6CA-A071-449A-A156-DF1F93B44A69}" srcOrd="1" destOrd="0" presId="urn:microsoft.com/office/officeart/2005/8/layout/cycle2"/>
    <dgm:cxn modelId="{12C48E2D-99B7-4491-9E9B-C4986B6492BB}" srcId="{6923947F-1F60-4E35-AAB6-D46BBE28577A}" destId="{91924395-4BD6-468F-BE74-AAF12CE6FED0}" srcOrd="1" destOrd="0" parTransId="{4A79358A-694C-463E-8DD3-8B258BDB91D3}" sibTransId="{629361EA-1BED-4AF2-AEFA-18FC7E8829A1}"/>
    <dgm:cxn modelId="{068DF56D-8871-4750-9AE0-0127ACB84E19}" type="presOf" srcId="{629361EA-1BED-4AF2-AEFA-18FC7E8829A1}" destId="{CA3DC7D8-FA40-4EDF-8ACB-49700C76C167}" srcOrd="0" destOrd="0" presId="urn:microsoft.com/office/officeart/2005/8/layout/cycle2"/>
    <dgm:cxn modelId="{E506C50B-18D8-4AA0-84C6-C0A3BB416560}" type="presOf" srcId="{4A83725B-8198-47EC-A3BA-18717980D59F}" destId="{5CB125F8-13A4-477E-9DB0-2580D4BB49E1}" srcOrd="0" destOrd="0" presId="urn:microsoft.com/office/officeart/2005/8/layout/cycle2"/>
    <dgm:cxn modelId="{234D6DA3-D051-4CF3-878B-CCBD90E624D7}" type="presOf" srcId="{DD7D4D05-784C-43D1-9A74-51917BD78776}" destId="{9B4EE979-F588-4E4D-B09C-3AEC5074208F}" srcOrd="0" destOrd="0" presId="urn:microsoft.com/office/officeart/2005/8/layout/cycle2"/>
    <dgm:cxn modelId="{9B7B0D4B-F116-46F9-B95E-CD37FAAEF4D4}" type="presOf" srcId="{CE9CE1C9-F164-4F60-8933-140B379BD76E}" destId="{1BABE7A0-412D-44BA-BD46-F18FAEB1EE0E}" srcOrd="0" destOrd="0" presId="urn:microsoft.com/office/officeart/2005/8/layout/cycle2"/>
    <dgm:cxn modelId="{24EAF105-1DF3-4893-A9FA-E232C3B0862F}" type="presOf" srcId="{695D03FB-279A-4F2B-BA8F-CA9D80787B3F}" destId="{324D1ACD-8746-4A5A-8FC3-8B7F1AC5793C}" srcOrd="0" destOrd="0" presId="urn:microsoft.com/office/officeart/2005/8/layout/cycle2"/>
    <dgm:cxn modelId="{1DB2B587-6CDA-4F2A-AE1A-643996C63D8C}" type="presOf" srcId="{0004C482-C45C-4FAC-97B8-D2D484ED0B3D}" destId="{3C1B8F30-CE11-4959-9F2E-08EF3AFF1BF6}" srcOrd="0" destOrd="0" presId="urn:microsoft.com/office/officeart/2005/8/layout/cycle2"/>
    <dgm:cxn modelId="{15E41E84-DB69-4D18-A9AC-A35B48716C7F}" type="presOf" srcId="{0EBBCC32-B3EC-459C-AFAC-13AC3954E655}" destId="{12BBB7F0-6736-4362-BADB-856CA7626862}" srcOrd="0" destOrd="0" presId="urn:microsoft.com/office/officeart/2005/8/layout/cycle2"/>
    <dgm:cxn modelId="{74EEB09E-E7DF-45D6-9A80-6D33274765A3}" type="presOf" srcId="{96C73BF4-FA4C-43CE-95C7-F19977064BE6}" destId="{F4955356-12A3-4ECD-A6C8-3D242309A875}" srcOrd="0" destOrd="0" presId="urn:microsoft.com/office/officeart/2005/8/layout/cycle2"/>
    <dgm:cxn modelId="{4951FC32-DB21-4418-92C5-0DD19052CA29}" type="presOf" srcId="{634A8072-A35C-4ACE-8299-71BC803A3AFA}" destId="{132B2A6B-4DCD-47BD-B4E2-70AA47443774}" srcOrd="0" destOrd="0" presId="urn:microsoft.com/office/officeart/2005/8/layout/cycle2"/>
    <dgm:cxn modelId="{F21EEEBB-EBBA-4029-B0CF-46CD2CE536D6}" type="presOf" srcId="{0004C482-C45C-4FAC-97B8-D2D484ED0B3D}" destId="{62978508-CD56-43ED-A15A-1714D8620B8A}" srcOrd="1" destOrd="0" presId="urn:microsoft.com/office/officeart/2005/8/layout/cycle2"/>
    <dgm:cxn modelId="{4E5FAA31-578C-44B9-8F26-597FECC10273}" srcId="{6923947F-1F60-4E35-AAB6-D46BBE28577A}" destId="{98439222-F7EF-4FCF-BAA3-B25E279C573E}" srcOrd="6" destOrd="0" parTransId="{AC8860B2-F2BC-432E-957B-91161C84A097}" sibTransId="{0004C482-C45C-4FAC-97B8-D2D484ED0B3D}"/>
    <dgm:cxn modelId="{2DF3E716-6471-4698-809C-1D7A07A246C1}" type="presOf" srcId="{32F1822E-1B3C-48F6-8D8E-1F871114E6EC}" destId="{6CD83F64-522C-463B-8CB1-A65879B13679}" srcOrd="0" destOrd="0" presId="urn:microsoft.com/office/officeart/2005/8/layout/cycle2"/>
    <dgm:cxn modelId="{CFD070E7-7C05-4CF3-8330-FA892C4BE2B0}" type="presOf" srcId="{0EBBCC32-B3EC-459C-AFAC-13AC3954E655}" destId="{7C75AFAE-04A7-4372-AF0D-536F57469EAA}" srcOrd="1" destOrd="0" presId="urn:microsoft.com/office/officeart/2005/8/layout/cycle2"/>
    <dgm:cxn modelId="{6BAC8936-58CA-47E0-9CC0-5E19163E2AC6}" srcId="{6923947F-1F60-4E35-AAB6-D46BBE28577A}" destId="{695D03FB-279A-4F2B-BA8F-CA9D80787B3F}" srcOrd="5" destOrd="0" parTransId="{A11E5931-0487-4FD7-AF3E-E074459145E3}" sibTransId="{7BE08F12-0CBF-4836-B48D-CB43510E5767}"/>
    <dgm:cxn modelId="{37D995D7-FDCD-40B0-A3FD-BECC524368BC}" type="presOf" srcId="{7BE08F12-0CBF-4836-B48D-CB43510E5767}" destId="{C656094A-B471-492E-B4EC-27F4412A54B4}" srcOrd="1" destOrd="0" presId="urn:microsoft.com/office/officeart/2005/8/layout/cycle2"/>
    <dgm:cxn modelId="{6636D536-9002-43EF-A9AC-01C2313F901C}" type="presParOf" srcId="{011E970C-5CE4-42D6-A1D6-D794EC751892}" destId="{1BABE7A0-412D-44BA-BD46-F18FAEB1EE0E}" srcOrd="0" destOrd="0" presId="urn:microsoft.com/office/officeart/2005/8/layout/cycle2"/>
    <dgm:cxn modelId="{6A3946A2-B6F2-428F-96F5-C258E05BE3AD}" type="presParOf" srcId="{011E970C-5CE4-42D6-A1D6-D794EC751892}" destId="{9B4EE979-F588-4E4D-B09C-3AEC5074208F}" srcOrd="1" destOrd="0" presId="urn:microsoft.com/office/officeart/2005/8/layout/cycle2"/>
    <dgm:cxn modelId="{B3E66813-C1AE-46B5-9596-D5D1D3FE8EE5}" type="presParOf" srcId="{9B4EE979-F588-4E4D-B09C-3AEC5074208F}" destId="{3BB5B6CA-A071-449A-A156-DF1F93B44A69}" srcOrd="0" destOrd="0" presId="urn:microsoft.com/office/officeart/2005/8/layout/cycle2"/>
    <dgm:cxn modelId="{86C7BC6B-8120-4A4A-BCCA-B34D71D5B0F4}" type="presParOf" srcId="{011E970C-5CE4-42D6-A1D6-D794EC751892}" destId="{684D3724-F5DA-4B1C-A20F-306187B93219}" srcOrd="2" destOrd="0" presId="urn:microsoft.com/office/officeart/2005/8/layout/cycle2"/>
    <dgm:cxn modelId="{9DAC4C3E-ED16-49DC-93D7-F035875C59EB}" type="presParOf" srcId="{011E970C-5CE4-42D6-A1D6-D794EC751892}" destId="{CA3DC7D8-FA40-4EDF-8ACB-49700C76C167}" srcOrd="3" destOrd="0" presId="urn:microsoft.com/office/officeart/2005/8/layout/cycle2"/>
    <dgm:cxn modelId="{7767DDA6-34A9-43F6-96FA-335234A2D9DB}" type="presParOf" srcId="{CA3DC7D8-FA40-4EDF-8ACB-49700C76C167}" destId="{18FFCC4D-76BD-4991-8AC1-5867AA8BA061}" srcOrd="0" destOrd="0" presId="urn:microsoft.com/office/officeart/2005/8/layout/cycle2"/>
    <dgm:cxn modelId="{DAD6CA44-CD87-47E5-89B8-973017E2C2A4}" type="presParOf" srcId="{011E970C-5CE4-42D6-A1D6-D794EC751892}" destId="{D7758619-566F-464E-8D39-DCA2E9EF4AB7}" srcOrd="4" destOrd="0" presId="urn:microsoft.com/office/officeart/2005/8/layout/cycle2"/>
    <dgm:cxn modelId="{7DD2E8A4-27CA-4D1C-96B6-EC67F9739405}" type="presParOf" srcId="{011E970C-5CE4-42D6-A1D6-D794EC751892}" destId="{439A9DF4-0AD8-4552-B89D-2CA01D43DB59}" srcOrd="5" destOrd="0" presId="urn:microsoft.com/office/officeart/2005/8/layout/cycle2"/>
    <dgm:cxn modelId="{BBAEB785-C6B1-4329-BBFA-4F143CC17BCF}" type="presParOf" srcId="{439A9DF4-0AD8-4552-B89D-2CA01D43DB59}" destId="{6C39484A-977F-4580-AA70-F6A5B7F74349}" srcOrd="0" destOrd="0" presId="urn:microsoft.com/office/officeart/2005/8/layout/cycle2"/>
    <dgm:cxn modelId="{2622F40E-BA54-48B6-8D23-225AA57EAC1D}" type="presParOf" srcId="{011E970C-5CE4-42D6-A1D6-D794EC751892}" destId="{6CD83F64-522C-463B-8CB1-A65879B13679}" srcOrd="6" destOrd="0" presId="urn:microsoft.com/office/officeart/2005/8/layout/cycle2"/>
    <dgm:cxn modelId="{25BFA475-C4DE-4461-9FCE-DBA55AB2E615}" type="presParOf" srcId="{011E970C-5CE4-42D6-A1D6-D794EC751892}" destId="{A5029C9D-E416-483F-B3F1-A7F60DA9B05E}" srcOrd="7" destOrd="0" presId="urn:microsoft.com/office/officeart/2005/8/layout/cycle2"/>
    <dgm:cxn modelId="{FCF807A6-8EE2-410A-A25C-8C3CC7116254}" type="presParOf" srcId="{A5029C9D-E416-483F-B3F1-A7F60DA9B05E}" destId="{9B9300B1-5644-4C7F-B191-B0D76CF744CE}" srcOrd="0" destOrd="0" presId="urn:microsoft.com/office/officeart/2005/8/layout/cycle2"/>
    <dgm:cxn modelId="{4387B22D-03C8-4AAD-8024-A8D15DBE36C9}" type="presParOf" srcId="{011E970C-5CE4-42D6-A1D6-D794EC751892}" destId="{132B2A6B-4DCD-47BD-B4E2-70AA47443774}" srcOrd="8" destOrd="0" presId="urn:microsoft.com/office/officeart/2005/8/layout/cycle2"/>
    <dgm:cxn modelId="{C830D6E3-95DE-44C4-A487-0B1472F3CE18}" type="presParOf" srcId="{011E970C-5CE4-42D6-A1D6-D794EC751892}" destId="{12BBB7F0-6736-4362-BADB-856CA7626862}" srcOrd="9" destOrd="0" presId="urn:microsoft.com/office/officeart/2005/8/layout/cycle2"/>
    <dgm:cxn modelId="{078EBA0E-86F6-4B8D-B2A5-9DA72981C1A5}" type="presParOf" srcId="{12BBB7F0-6736-4362-BADB-856CA7626862}" destId="{7C75AFAE-04A7-4372-AF0D-536F57469EAA}" srcOrd="0" destOrd="0" presId="urn:microsoft.com/office/officeart/2005/8/layout/cycle2"/>
    <dgm:cxn modelId="{04C929E0-299C-4E6B-9A14-7F210DDCF5F3}" type="presParOf" srcId="{011E970C-5CE4-42D6-A1D6-D794EC751892}" destId="{324D1ACD-8746-4A5A-8FC3-8B7F1AC5793C}" srcOrd="10" destOrd="0" presId="urn:microsoft.com/office/officeart/2005/8/layout/cycle2"/>
    <dgm:cxn modelId="{396CDC76-DB96-4065-99FC-61DD0102711B}" type="presParOf" srcId="{011E970C-5CE4-42D6-A1D6-D794EC751892}" destId="{80468831-AABD-4FF6-9FD3-075627BAF751}" srcOrd="11" destOrd="0" presId="urn:microsoft.com/office/officeart/2005/8/layout/cycle2"/>
    <dgm:cxn modelId="{FCAC6433-4090-448A-B932-107EA75E615F}" type="presParOf" srcId="{80468831-AABD-4FF6-9FD3-075627BAF751}" destId="{C656094A-B471-492E-B4EC-27F4412A54B4}" srcOrd="0" destOrd="0" presId="urn:microsoft.com/office/officeart/2005/8/layout/cycle2"/>
    <dgm:cxn modelId="{52F13044-BE88-463F-9C28-9390BCBA5982}" type="presParOf" srcId="{011E970C-5CE4-42D6-A1D6-D794EC751892}" destId="{A78DEF0A-AB8B-46B3-B461-B1C804AC382A}" srcOrd="12" destOrd="0" presId="urn:microsoft.com/office/officeart/2005/8/layout/cycle2"/>
    <dgm:cxn modelId="{41344DB0-9EFC-4413-AF8B-9865DC3BFB6F}" type="presParOf" srcId="{011E970C-5CE4-42D6-A1D6-D794EC751892}" destId="{3C1B8F30-CE11-4959-9F2E-08EF3AFF1BF6}" srcOrd="13" destOrd="0" presId="urn:microsoft.com/office/officeart/2005/8/layout/cycle2"/>
    <dgm:cxn modelId="{D4F2CDDA-DF78-496D-9102-0DC10CD2763D}" type="presParOf" srcId="{3C1B8F30-CE11-4959-9F2E-08EF3AFF1BF6}" destId="{62978508-CD56-43ED-A15A-1714D8620B8A}" srcOrd="0" destOrd="0" presId="urn:microsoft.com/office/officeart/2005/8/layout/cycle2"/>
    <dgm:cxn modelId="{644E0258-EF94-4602-9D5A-6BBFF77AF18C}" type="presParOf" srcId="{011E970C-5CE4-42D6-A1D6-D794EC751892}" destId="{F4955356-12A3-4ECD-A6C8-3D242309A875}" srcOrd="14" destOrd="0" presId="urn:microsoft.com/office/officeart/2005/8/layout/cycle2"/>
    <dgm:cxn modelId="{F9EBB38C-5107-4B1A-A782-CA15D7DCFD0F}" type="presParOf" srcId="{011E970C-5CE4-42D6-A1D6-D794EC751892}" destId="{5CB125F8-13A4-477E-9DB0-2580D4BB49E1}" srcOrd="15" destOrd="0" presId="urn:microsoft.com/office/officeart/2005/8/layout/cycle2"/>
    <dgm:cxn modelId="{2505A14A-50FF-406D-8CEB-8047404763DB}" type="presParOf" srcId="{5CB125F8-13A4-477E-9DB0-2580D4BB49E1}" destId="{3AD109E9-C6EB-41E0-9E78-7E9559A9B63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" r="2477" b="1497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2200" y="1061"/>
            <a:ext cx="5511800" cy="1404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2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Картинки по запросу borders 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72" t="6591" r="5948" b="27554"/>
          <a:stretch>
            <a:fillRect/>
          </a:stretch>
        </p:blipFill>
        <p:spPr bwMode="auto">
          <a:xfrm flipV="1">
            <a:off x="2455817" y="1946366"/>
            <a:ext cx="5995852" cy="4349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4323807"/>
            <a:ext cx="8961120" cy="2312124"/>
          </a:xfrm>
        </p:spPr>
        <p:txBody>
          <a:bodyPr>
            <a:noAutofit/>
          </a:bodyPr>
          <a:lstStyle/>
          <a:p>
            <a:r>
              <a:rPr lang="ru-RU" sz="19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 Black" pitchFamily="34" charset="0"/>
              </a:rPr>
              <a:t>МОСТ</a:t>
            </a:r>
            <a:endParaRPr lang="en-US" sz="19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503" y="235131"/>
            <a:ext cx="6753497" cy="15936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ДЕЯТЕЛЬНОСТИ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«МОСТ»</a:t>
            </a:r>
            <a:endParaRPr lang="ru-RU" dirty="0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67" b="17164"/>
          <a:stretch>
            <a:fillRect/>
          </a:stretch>
        </p:blipFill>
        <p:spPr>
          <a:xfrm>
            <a:off x="550333" y="2387599"/>
            <a:ext cx="8170335" cy="3767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1989" y="1061"/>
            <a:ext cx="6272011" cy="140440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ДЕЯТЕЛЬНОСТИ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МОСТ»</a:t>
            </a:r>
          </a:p>
        </p:txBody>
      </p:sp>
      <p:pic>
        <p:nvPicPr>
          <p:cNvPr id="3074" name="Picture 2" descr="http://vsehradost.ru/wp-content/uploads/IMG_4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969"/>
            <a:ext cx="4430497" cy="2951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vsehradost.ru/wp-content/uploads/IMG_4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3" y="1525979"/>
            <a:ext cx="4655127" cy="3338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vsehradost.ru/wp-content/uploads/IMG-20180215-WA0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7" y="4187134"/>
            <a:ext cx="4924301" cy="2670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207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87" y="318655"/>
            <a:ext cx="6923314" cy="12884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«МОСТ»</a:t>
            </a:r>
            <a:endParaRPr lang="ru-RU" dirty="0"/>
          </a:p>
        </p:txBody>
      </p:sp>
      <p:pic>
        <p:nvPicPr>
          <p:cNvPr id="1026" name="Picture 2" descr="C:\Users\Admin7\Downloads\IMG-20180408-WA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3" y="1711234"/>
            <a:ext cx="4572000" cy="419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7\Downloads\IMG-20180408-WA0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865" y="2131223"/>
            <a:ext cx="3976255" cy="4544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1989" y="1061"/>
            <a:ext cx="6272011" cy="140440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ДЕЯТЕЛЬНОСТИ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«МОСТ»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2436"/>
            <a:ext cx="4851512" cy="5375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764" y="1579418"/>
            <a:ext cx="4073236" cy="527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284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9875" y="0"/>
            <a:ext cx="6884126" cy="16625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ДЕЯТЕЛЬНОСТИ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109" y="1676400"/>
            <a:ext cx="8963891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16348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ДЕЯТЕЛЬНОСТИ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«МОСТ»</a:t>
            </a:r>
            <a:endParaRPr lang="ru-RU" dirty="0"/>
          </a:p>
        </p:txBody>
      </p:sp>
      <p:pic>
        <p:nvPicPr>
          <p:cNvPr id="4" name="Picture 2" descr="F:\0bb5ffb047ad8f88ea35f8ba8bd53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24000"/>
            <a:ext cx="9144001" cy="512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680" y="1"/>
            <a:ext cx="7132320" cy="13454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ДЕЯТЕЛЬНОСТИ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«МОСТ»</a:t>
            </a:r>
            <a:endParaRPr lang="ru-RU" dirty="0"/>
          </a:p>
        </p:txBody>
      </p:sp>
      <p:pic>
        <p:nvPicPr>
          <p:cNvPr id="1026" name="Picture 2" descr="C:\Users\Admin7\Desktop\DSC097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181" y="1825625"/>
            <a:ext cx="8527730" cy="4796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7\Desktop\DSC07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870" y="2761280"/>
            <a:ext cx="3816238" cy="21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590" y="2402625"/>
            <a:ext cx="5434149" cy="1798319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itchFamily="34" charset="0"/>
              </a:rPr>
              <a:t>МОСТ</a:t>
            </a:r>
            <a:endParaRPr lang="en-US" sz="8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7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44823917"/>
              </p:ext>
            </p:extLst>
          </p:nvPr>
        </p:nvGraphicFramePr>
        <p:xfrm>
          <a:off x="156754" y="587828"/>
          <a:ext cx="8987246" cy="627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9103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2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812" y="4545876"/>
            <a:ext cx="8739053" cy="2312124"/>
          </a:xfrm>
        </p:spPr>
        <p:txBody>
          <a:bodyPr>
            <a:noAutofit/>
          </a:bodyPr>
          <a:lstStyle/>
          <a:p>
            <a:r>
              <a:rPr lang="ru-RU" sz="19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 Black" pitchFamily="34" charset="0"/>
              </a:rPr>
              <a:t>МОСТ</a:t>
            </a:r>
            <a:endParaRPr lang="en-US" sz="19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«МОСТ»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2069" y="1920240"/>
            <a:ext cx="8658695" cy="4480559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Сроки реализации: 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None/>
            </a:pPr>
            <a:r>
              <a:rPr lang="ru-RU" sz="4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сентябрь </a:t>
            </a:r>
            <a:r>
              <a:rPr lang="ru-RU" sz="4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ru-RU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4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сентябрь </a:t>
            </a:r>
            <a:r>
              <a:rPr lang="ru-RU" sz="4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4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None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Целевые группы: 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FontTx/>
              <a:buChar char="-"/>
            </a:pPr>
            <a:r>
              <a:rPr lang="ru-RU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студенческая молодежь;</a:t>
            </a:r>
          </a:p>
          <a:p>
            <a:pPr indent="0" algn="ctr">
              <a:buFontTx/>
              <a:buChar char="-"/>
            </a:pPr>
            <a:r>
              <a:rPr lang="ru-RU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Подростки, дети</a:t>
            </a:r>
          </a:p>
          <a:p>
            <a:pPr indent="0" algn="ctr">
              <a:buNone/>
            </a:pP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None/>
            </a:pP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«МОСТ»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943" y="1537855"/>
            <a:ext cx="8752114" cy="4807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молодёжной, подростковой этнической и религиозной  нетерпимости путём вовлечения в социально значимую и инновационную деятельность МОСТ, направленную на развитие межнационального сотрудничества.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«МОСТ»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697" y="1397726"/>
            <a:ext cx="8464732" cy="50030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lvl="0" indent="0">
              <a:buNone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Привлечение студенческой молодежи, в том числе обучающихся с ОВЗ для участия в проекте МОСТ, формирование интернациональной команды проекта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МОСТ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Создание ресурсного центра и интернациональной команды для реализации мероприятий   проекта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МОСТ;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Проведение комплекса мероприятий и акций, направленных на развитие межнационального сотрудничества.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1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8327" y="1061"/>
            <a:ext cx="5555673" cy="12042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«МОСТ»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32756968"/>
              </p:ext>
            </p:extLst>
          </p:nvPr>
        </p:nvGraphicFramePr>
        <p:xfrm>
          <a:off x="0" y="1580606"/>
          <a:ext cx="9144000" cy="5277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7818" y="1357746"/>
            <a:ext cx="8936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исследования  по проблеме толерантности и установок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толерантное поведение, в %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1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«МОСТ»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pp.userapi.com/c841025/v841025294/89373/1kFxmI8m8b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1551708"/>
            <a:ext cx="8645236" cy="5098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726" y="1061"/>
            <a:ext cx="5460274" cy="12660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«МОСТ»</a:t>
            </a:r>
            <a:endParaRPr lang="ru-RU" dirty="0"/>
          </a:p>
        </p:txBody>
      </p:sp>
      <p:pic>
        <p:nvPicPr>
          <p:cNvPr id="4" name="Содержимое 3" descr="F:\безумный проект\отчет проект\_1_3_20150411_195477458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743" y="992777"/>
            <a:ext cx="4585063" cy="276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06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54" y="3837711"/>
            <a:ext cx="4184072" cy="302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" y="1593669"/>
            <a:ext cx="38666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«Экстремизму, терроризму нет!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 – 2016 гг.</a:t>
            </a:r>
            <a:endParaRPr lang="ru-RU" sz="3200" dirty="0"/>
          </a:p>
        </p:txBody>
      </p:sp>
      <p:pic>
        <p:nvPicPr>
          <p:cNvPr id="11" name="Рисунок 10" descr="F:\безумный проект\отчет проект\IMG_05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7680" y="3724035"/>
            <a:ext cx="4846320" cy="313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7746" y="1061"/>
            <a:ext cx="6246254" cy="140440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ДЕЯТЕЛЬНОСТИ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«МОСТ»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855"/>
            <a:ext cx="3768436" cy="532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Рабочий стол\хроника событий\фото Ольге алексеевне\Аня Колесов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6444" y="2053655"/>
            <a:ext cx="2520280" cy="452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Рабочий стол\хроника событий\фото Ольге алексеевне\Аня, Ксюш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2031" y="1496291"/>
            <a:ext cx="2841969" cy="536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86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1989" y="1061"/>
            <a:ext cx="6272011" cy="140440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ДЕЯТЕЛЬНОСТИ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«МОСТ»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4" y="1948740"/>
            <a:ext cx="4415246" cy="355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27" y="2403565"/>
            <a:ext cx="4545874" cy="412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318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747</TotalTime>
  <Words>233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МОСТ</vt:lpstr>
      <vt:lpstr>Проект «МОСТ»</vt:lpstr>
      <vt:lpstr>Проект «МОСТ»</vt:lpstr>
      <vt:lpstr>Проект «МОСТ»</vt:lpstr>
      <vt:lpstr>Проект «МОСТ»</vt:lpstr>
      <vt:lpstr>Проект «МОСТ»</vt:lpstr>
      <vt:lpstr>Проект «МОСТ»</vt:lpstr>
      <vt:lpstr>ЭФФЕКТИВНОСТЬ ДЕЯТЕЛЬНОСТИ «МОСТ»</vt:lpstr>
      <vt:lpstr>ЭФФЕКТИВНОСТЬ ДЕЯТЕЛЬНОСТИ «МОСТ»</vt:lpstr>
      <vt:lpstr>ЭФФЕКТИВНОСТЬ ДЕЯТЕЛЬНОСТИ «МОСТ»</vt:lpstr>
      <vt:lpstr>ЭФФЕКТИВНОСТЬ ДЕЯТЕЛЬНОСТИ «МОСТ»</vt:lpstr>
      <vt:lpstr>ЭФФЕКТИВНОСТЬ ДЕЯТЕЛЬНОСТИ«МОСТ»</vt:lpstr>
      <vt:lpstr>ЭФФЕКТИВНОСТЬ ДЕЯТЕЛЬНОСТИ «МОСТ»</vt:lpstr>
      <vt:lpstr>ЭФФЕКТИВНОСТЬ ДЕЯТЕЛЬНОСТИ «МОСТ»</vt:lpstr>
      <vt:lpstr>ЭФФЕКТИВНОСТЬ ДЕЯТЕЛЬНОСТИ «МОСТ»</vt:lpstr>
      <vt:lpstr> ЭФФЕКТИВНОСТЬ ДЕЯТЕЛЬНОСТИ «МОСТ»</vt:lpstr>
      <vt:lpstr>МОСТ</vt:lpstr>
      <vt:lpstr>МОСТ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Prepod</cp:lastModifiedBy>
  <cp:revision>65</cp:revision>
  <dcterms:created xsi:type="dcterms:W3CDTF">2016-11-18T14:12:19Z</dcterms:created>
  <dcterms:modified xsi:type="dcterms:W3CDTF">2018-04-30T02:08:35Z</dcterms:modified>
</cp:coreProperties>
</file>