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FC9F65B-9342-4A8E-B07B-2FE9FA8A3702}" type="datetimeFigureOut">
              <a:rPr lang="ru-RU" smtClean="0"/>
              <a:t>12.08.2018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576FA9A-5015-47CC-A975-5AA46399DE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5389438" cy="53285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84368" y="6021288"/>
            <a:ext cx="1049742" cy="6561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Куратор проекта- Александра Шумкова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600" i="1" dirty="0"/>
              <a:t>П</a:t>
            </a:r>
            <a:r>
              <a:rPr lang="ru-RU" sz="1600" i="1" dirty="0" smtClean="0"/>
              <a:t>роект </a:t>
            </a:r>
            <a:r>
              <a:rPr lang="ru-RU" sz="1600" i="1" dirty="0" err="1" smtClean="0"/>
              <a:t>мо</a:t>
            </a:r>
            <a:r>
              <a:rPr lang="ru-RU" sz="1600" i="1" dirty="0" smtClean="0"/>
              <a:t> «</a:t>
            </a:r>
            <a:r>
              <a:rPr lang="en-US" sz="1600" i="1" dirty="0" err="1" smtClean="0"/>
              <a:t>Solikamsk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activ</a:t>
            </a:r>
            <a:r>
              <a:rPr lang="ru-RU" sz="1600" i="1" dirty="0" smtClean="0"/>
              <a:t>е</a:t>
            </a:r>
            <a:r>
              <a:rPr lang="en-US" sz="1600" i="1" dirty="0" smtClean="0"/>
              <a:t> youth</a:t>
            </a:r>
            <a:r>
              <a:rPr lang="ru-RU" sz="1600" i="1" dirty="0" smtClean="0"/>
              <a:t>» -доставляя счастье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78222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5" r="1588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Активная социальная адаптация ​людей с ограниченными возможностями через творчество и общение с другими людьми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23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11628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44637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наше время, зачастую, ​общество все больше отдаляется от людей с ограниченными возможностями. И причины на это разные... Кто-то просто боится таких людей, а кто-то и вовсе считает лишним помочь </a:t>
            </a:r>
            <a:r>
              <a:rPr lang="ru-RU" dirty="0" err="1"/>
              <a:t>человеку,в</a:t>
            </a:r>
            <a:r>
              <a:rPr lang="ru-RU" dirty="0"/>
              <a:t> </a:t>
            </a:r>
            <a:r>
              <a:rPr lang="ru-RU" dirty="0" err="1"/>
              <a:t>надежде,что</a:t>
            </a:r>
            <a:r>
              <a:rPr lang="ru-RU" dirty="0"/>
              <a:t> за него это сделает кто-то другой.</a:t>
            </a:r>
          </a:p>
          <a:p>
            <a:r>
              <a:rPr lang="ru-RU" dirty="0"/>
              <a:t>    Другие- это МЫ! Мы-</a:t>
            </a:r>
            <a:r>
              <a:rPr lang="ru-RU" dirty="0" err="1"/>
              <a:t>волонтеры,те</a:t>
            </a:r>
            <a:r>
              <a:rPr lang="ru-RU" dirty="0"/>
              <a:t> </a:t>
            </a:r>
            <a:r>
              <a:rPr lang="ru-RU" dirty="0" err="1"/>
              <a:t>люди,которые</a:t>
            </a:r>
            <a:r>
              <a:rPr lang="ru-RU" dirty="0"/>
              <a:t> придут на помощь всегда!</a:t>
            </a:r>
          </a:p>
          <a:p>
            <a:r>
              <a:rPr lang="ru-RU" dirty="0"/>
              <a:t> 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66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75175"/>
            <a:ext cx="5867400" cy="391236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92280" y="548680"/>
            <a:ext cx="1740824" cy="5976664"/>
          </a:xfrm>
        </p:spPr>
        <p:txBody>
          <a:bodyPr>
            <a:normAutofit fontScale="55000" lnSpcReduction="20000"/>
          </a:bodyPr>
          <a:lstStyle/>
          <a:p>
            <a:r>
              <a:rPr lang="ru-RU" sz="1900" dirty="0"/>
              <a:t>Идея проекта заключается в </a:t>
            </a:r>
            <a:r>
              <a:rPr lang="ru-RU" sz="1900" dirty="0" err="1"/>
              <a:t>том,что</a:t>
            </a:r>
            <a:r>
              <a:rPr lang="ru-RU" sz="1900" dirty="0"/>
              <a:t> часто таким людям не хватает простого человеческого </a:t>
            </a:r>
            <a:r>
              <a:rPr lang="ru-RU" sz="1900" dirty="0" err="1"/>
              <a:t>общения.Мы</a:t>
            </a:r>
            <a:r>
              <a:rPr lang="ru-RU" sz="1900" dirty="0"/>
              <a:t> пытаемся помочь им в </a:t>
            </a:r>
            <a:r>
              <a:rPr lang="ru-RU" sz="1900" dirty="0" err="1"/>
              <a:t>этом,устраивая</a:t>
            </a:r>
            <a:r>
              <a:rPr lang="ru-RU" sz="1900" dirty="0"/>
              <a:t> тематические вечера и беседы за чаем, тем самым доставляя нашим друзьям самое настоящее счастье!</a:t>
            </a:r>
          </a:p>
          <a:p>
            <a:r>
              <a:rPr lang="ru-RU" sz="1900" dirty="0" err="1"/>
              <a:t>Также,когда</a:t>
            </a:r>
            <a:r>
              <a:rPr lang="ru-RU" sz="1900" dirty="0"/>
              <a:t> наши волонтеры приходят поздравлять с праздниками, мы стараемся приглашать новых людей(танцевальные </a:t>
            </a:r>
            <a:r>
              <a:rPr lang="ru-RU" sz="1900" dirty="0" err="1"/>
              <a:t>клубы,вокальные</a:t>
            </a:r>
            <a:r>
              <a:rPr lang="ru-RU" sz="1900" dirty="0"/>
              <a:t> студии, высших лиц города)для того, чтобы показать что они не </a:t>
            </a:r>
            <a:r>
              <a:rPr lang="ru-RU" sz="1900" dirty="0" err="1"/>
              <a:t>одни,их</a:t>
            </a:r>
            <a:r>
              <a:rPr lang="ru-RU" sz="1900" dirty="0"/>
              <a:t> </a:t>
            </a:r>
            <a:r>
              <a:rPr lang="ru-RU" sz="1900" dirty="0" err="1"/>
              <a:t>знают,за</a:t>
            </a:r>
            <a:r>
              <a:rPr lang="ru-RU" sz="1900" dirty="0"/>
              <a:t> них переживают, и им всегда придут на помощь</a:t>
            </a:r>
            <a:br>
              <a:rPr lang="ru-RU" sz="1900" dirty="0"/>
            </a:br>
            <a:endParaRPr lang="ru-RU" sz="1900" dirty="0"/>
          </a:p>
          <a:p>
            <a:r>
              <a:rPr lang="ru-RU" sz="1900" dirty="0"/>
              <a:t>На данный момент за несколькими людьми и Общества Инвалидов закреплены наши волонтеры для оказания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25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1772817"/>
            <a:ext cx="4173860" cy="435334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 год реализации проекта "Доставляя счастье" было проведено около 20 мероприятий</a:t>
            </a:r>
            <a:r>
              <a:rPr lang="ru-RU" dirty="0" smtClean="0"/>
              <a:t>, не </a:t>
            </a:r>
            <a:r>
              <a:rPr lang="ru-RU" dirty="0"/>
              <a:t>только развлекательных, но и интеллектуальных(концертные программы к новому году,23 февраля</a:t>
            </a:r>
            <a:r>
              <a:rPr lang="ru-RU" dirty="0" smtClean="0"/>
              <a:t>, 8 </a:t>
            </a:r>
            <a:r>
              <a:rPr lang="ru-RU" dirty="0"/>
              <a:t>марта</a:t>
            </a:r>
            <a:r>
              <a:rPr lang="ru-RU" dirty="0" smtClean="0"/>
              <a:t>, день </a:t>
            </a:r>
            <a:r>
              <a:rPr lang="ru-RU" dirty="0" err="1"/>
              <a:t>ВОИ,веселые</a:t>
            </a:r>
            <a:r>
              <a:rPr lang="ru-RU" dirty="0"/>
              <a:t> старты</a:t>
            </a:r>
            <a:r>
              <a:rPr lang="ru-RU" smtClean="0"/>
              <a:t>, интеллектуальные </a:t>
            </a:r>
            <a:r>
              <a:rPr lang="ru-RU" dirty="0"/>
              <a:t>игры).</a:t>
            </a:r>
          </a:p>
          <a:p>
            <a:r>
              <a:rPr lang="ru-RU" dirty="0"/>
              <a:t>Мероприятия были проведены в двух точках Пермского края(</a:t>
            </a:r>
            <a:r>
              <a:rPr lang="ru-RU" dirty="0" err="1"/>
              <a:t>Соликамск,Березники</a:t>
            </a:r>
            <a:r>
              <a:rPr lang="ru-RU" dirty="0"/>
              <a:t>)</a:t>
            </a:r>
          </a:p>
          <a:p>
            <a:r>
              <a:rPr lang="ru-RU" dirty="0"/>
              <a:t>Поддержка волонтеров была оказана 55 людям.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44825"/>
            <a:ext cx="4041775" cy="324036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80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</TotalTime>
  <Words>207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Сетка</vt:lpstr>
      <vt:lpstr>Проект мо «Solikamsk activе youth» -доставляя счастье</vt:lpstr>
      <vt:lpstr>ЦЕЛЬ ПРОЕКТА:</vt:lpstr>
      <vt:lpstr>ОПИСАНИЕ ПРОЕКТА:</vt:lpstr>
      <vt:lpstr>Презентация PowerPoint</vt:lpstr>
      <vt:lpstr>РЕЗУЛЬТАТЫ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мо «Solikamsk activе youth» -доставляя счастье</dc:title>
  <dc:creator>Алех</dc:creator>
  <cp:lastModifiedBy>Алех</cp:lastModifiedBy>
  <cp:revision>4</cp:revision>
  <dcterms:created xsi:type="dcterms:W3CDTF">2018-08-12T08:50:30Z</dcterms:created>
  <dcterms:modified xsi:type="dcterms:W3CDTF">2018-08-12T09:37:58Z</dcterms:modified>
</cp:coreProperties>
</file>