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306" r:id="rId3"/>
    <p:sldId id="310" r:id="rId4"/>
    <p:sldId id="309" r:id="rId5"/>
    <p:sldId id="270" r:id="rId6"/>
    <p:sldId id="280" r:id="rId7"/>
    <p:sldId id="278" r:id="rId8"/>
    <p:sldId id="308" r:id="rId9"/>
    <p:sldId id="307" r:id="rId10"/>
    <p:sldId id="301" r:id="rId11"/>
    <p:sldId id="262" r:id="rId12"/>
    <p:sldId id="300" r:id="rId13"/>
    <p:sldId id="293" r:id="rId14"/>
    <p:sldId id="264" r:id="rId15"/>
    <p:sldId id="303" r:id="rId16"/>
    <p:sldId id="30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672" autoAdjust="0"/>
    <p:restoredTop sz="93682" autoAdjust="0"/>
  </p:normalViewPr>
  <p:slideViewPr>
    <p:cSldViewPr>
      <p:cViewPr varScale="1">
        <p:scale>
          <a:sx n="46" d="100"/>
          <a:sy n="46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08.01.2018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08.01.2018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08.01.2018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08.01.2018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08.01.2018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08.01.2018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08.01.2018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08.01.2018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08.01.2018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08.01.2018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08.01.2018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0271D2D-7996-498E-AC88-032E75BEBA71}" type="datetimeFigureOut">
              <a:rPr lang="ru-RU" smtClean="0"/>
              <a:pPr/>
              <a:t>08.01.2018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fade/>
    <p:sndAc>
      <p:stSnd>
        <p:snd r:embed="rId13" name="camera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club58483050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msk_sobor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1" y="260648"/>
            <a:ext cx="857256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ПУТЕШЕСТВИЕ </a:t>
            </a:r>
            <a:r>
              <a:rPr lang="ru-RU" sz="54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НЕИЗВЕСТНОМУ ГОРОДУ ОМСКУ</a:t>
            </a:r>
            <a:endParaRPr lang="ru-RU" sz="54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20000"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ФОТОГРАФИИ\ЭКОЦЕНТР\2013\неизвестный город\DSCN48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52686"/>
            <a:ext cx="4139951" cy="3105314"/>
          </a:xfrm>
          <a:prstGeom prst="rect">
            <a:avLst/>
          </a:prstGeom>
          <a:noFill/>
        </p:spPr>
      </p:pic>
      <p:pic>
        <p:nvPicPr>
          <p:cNvPr id="3" name="Picture 2" descr="F:\ФОТОГРАФИИ\ЭКОЦЕНТР\2013\неизвестный город\DSCN4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7690" y="3102843"/>
            <a:ext cx="5006310" cy="3755157"/>
          </a:xfrm>
          <a:prstGeom prst="rect">
            <a:avLst/>
          </a:prstGeom>
          <a:noFill/>
        </p:spPr>
      </p:pic>
      <p:pic>
        <p:nvPicPr>
          <p:cNvPr id="4" name="Picture 2" descr="F:\ФОТОГРАФИИ\ЭКОЦЕНТР\2013\неизвестный город\DSCN4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71400"/>
            <a:ext cx="4644008" cy="3483400"/>
          </a:xfrm>
          <a:prstGeom prst="rect">
            <a:avLst/>
          </a:prstGeom>
          <a:noFill/>
        </p:spPr>
      </p:pic>
      <p:pic>
        <p:nvPicPr>
          <p:cNvPr id="5" name="Picture 2" descr="F:\ФОТОГРАФИИ\ЭКОЦЕНТР\2013\неизвестный город\DSCN48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3" y="-1"/>
            <a:ext cx="3923928" cy="294327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ятник Слесарю Степанычу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47664" y="0"/>
            <a:ext cx="55446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Памятник Слесарю </a:t>
            </a:r>
            <a:r>
              <a:rPr lang="ru-RU" sz="2800" dirty="0" err="1" smtClean="0">
                <a:solidFill>
                  <a:srgbClr val="FF0000"/>
                </a:solidFill>
              </a:rPr>
              <a:t>Степанычу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юбочка, городская скульптура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57241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FF0000"/>
                </a:solidFill>
              </a:rPr>
              <a:t>Любочка</a:t>
            </a:r>
            <a:r>
              <a:rPr lang="ru-RU" sz="2400" dirty="0" smtClean="0">
                <a:solidFill>
                  <a:srgbClr val="FF0000"/>
                </a:solidFill>
              </a:rPr>
              <a:t>, городская скульптура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ФОТОГРАФИИ\ЭКОЦЕНТР\2013\неизвестный город\DSCN4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9992" cy="3375375"/>
          </a:xfrm>
          <a:prstGeom prst="rect">
            <a:avLst/>
          </a:prstGeom>
          <a:noFill/>
        </p:spPr>
      </p:pic>
      <p:pic>
        <p:nvPicPr>
          <p:cNvPr id="3" name="Picture 2" descr="F:\ФОТОГРАФИИ\ЭКОЦЕНТР\2013\неизвестный город\DSCN4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6632"/>
            <a:ext cx="4046312" cy="3035077"/>
          </a:xfrm>
          <a:prstGeom prst="rect">
            <a:avLst/>
          </a:prstGeom>
          <a:noFill/>
        </p:spPr>
      </p:pic>
      <p:pic>
        <p:nvPicPr>
          <p:cNvPr id="4" name="Picture 2" descr="F:\ФОТОГРАФИИ\ЭКОЦЕНТР\2013\неизвестный город\DSCN48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428612"/>
            <a:ext cx="4572000" cy="3429387"/>
          </a:xfrm>
          <a:prstGeom prst="rect">
            <a:avLst/>
          </a:prstGeom>
          <a:noFill/>
        </p:spPr>
      </p:pic>
      <p:pic>
        <p:nvPicPr>
          <p:cNvPr id="6145" name="Picture 1" descr="C:\Users\1\Desktop\неизвестный омск\неизвестный город\DSCN47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750119"/>
            <a:ext cx="4143372" cy="310788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тоговая встреча по проекту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0" y="0"/>
            <a:ext cx="5724128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658822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Интеллектуальная викторина с чаепитием 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Picture 2" descr="F:\ФОТОГРАФИИ\ЭКОЦЕНТР\2013\неизвестный город\DSCN4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1690" y="3030835"/>
            <a:ext cx="5102310" cy="382716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188640"/>
            <a:ext cx="4707632" cy="138297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ИТОГИ РЕАЛИЗАЦИИ ПРОЕКТА</a:t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Picture 19" descr="F:\ФОТОГРАФИИ\ЭКОЦЕНТР\2014\ГАДЖЕТ ИГРА\DSCN6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4517" cy="3213751"/>
          </a:xfrm>
          <a:prstGeom prst="rect">
            <a:avLst/>
          </a:prstGeom>
          <a:noFill/>
        </p:spPr>
      </p:pic>
      <p:pic>
        <p:nvPicPr>
          <p:cNvPr id="5" name="Picture 17" descr="F:\ФОТОГРАФИИ\ЭКОЦЕНТР\2014\ГАДЖЕТ ИГРА\DSCN6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98673"/>
            <a:ext cx="4211960" cy="3159327"/>
          </a:xfrm>
          <a:prstGeom prst="rect">
            <a:avLst/>
          </a:prstGeom>
          <a:noFill/>
        </p:spPr>
      </p:pic>
      <p:pic>
        <p:nvPicPr>
          <p:cNvPr id="6" name="Picture 12" descr="F:\ФОТОГРАФИИ\ЭКОЦЕНТР\2014\ГАДЖЕТ ИГРА\20141012_132523-MOTION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5040430"/>
            <a:ext cx="2428860" cy="1817570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4286248" y="1214422"/>
            <a:ext cx="485775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Провели 6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квестов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обучающимися из разных школ города Омска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Проведена интеллектуальная викторина по изученным местам проекта, с чаепитием по обмену впечатлениями (подведение итогов квеста, вручение призов за 1, 2, 3 места лучшим рассказчикам)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Познакомились с 22 историческими местами города Омска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Ребята научились работать в команде и поддерживать друг друга.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22" name="Рисунок 4" descr="DSCN48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869160"/>
            <a:ext cx="2651787" cy="1988840"/>
          </a:xfrm>
          <a:prstGeom prst="rect">
            <a:avLst/>
          </a:prstGeom>
          <a:noFill/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79513" y="93289"/>
            <a:ext cx="8640959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Перспективы развития проекта: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Будем продолжать работать с историческими и природными объектами города Омска. Проводить экскурсии для обучающихся и устраивать экологические акции по сохранению и поддержания чистоты и порядка достопримечательностей города.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дальнейшем планируем организацию нескольких групп во главе с организаторами проекта (старшеклассниками прошедшими обучение в первых квестах). Для групп будет заложен временной промежуток на прохождение квеста и на подведении итогов совместный просмотр видеофильмов.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2" descr="F:\ФОТОГРАФИИ\ЭКОЦЕНТР\2013\неизвестный город\DSCN47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400830"/>
            <a:ext cx="3275856" cy="2457170"/>
          </a:xfrm>
          <a:prstGeom prst="rect">
            <a:avLst/>
          </a:prstGeom>
          <a:noFill/>
        </p:spPr>
      </p:pic>
      <p:pic>
        <p:nvPicPr>
          <p:cNvPr id="7" name="Picture 2" descr="F:\ФОТОГРАФИИ\ЭКОЦЕНТР\2013\неизвестный город\DSCN47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589492"/>
            <a:ext cx="3024336" cy="226850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 ПРОЕКТЕ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143116"/>
            <a:ext cx="8686800" cy="435771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Интерес к истории и достопримечательностям города Омска со стороны молодёжи слабый – на сегодняшний день достаточно актуальна эта тема. Моим предложением стало, решение – привлечение молодёжи к истории и культуре города, повышение интереса, через организацию тематического квеста по достопримечательностям города Омска и к малоизвестным природным памятникам. </a:t>
            </a:r>
          </a:p>
          <a:p>
            <a:pPr>
              <a:buNone/>
            </a:pPr>
            <a:r>
              <a:rPr lang="ru-RU" dirty="0" smtClean="0"/>
              <a:t>В квесте может принять участие любой желающий, старшеклассник. Информацию о проведении квеста может получить в социальной сети в группе </a:t>
            </a:r>
            <a:r>
              <a:rPr lang="ru-RU" u="sng" dirty="0" smtClean="0">
                <a:hlinkClick r:id="rId3"/>
              </a:rPr>
              <a:t>http://vk.com/club58483050</a:t>
            </a:r>
            <a:r>
              <a:rPr lang="ru-RU" dirty="0" smtClean="0"/>
              <a:t> В контакте или через знакомых и одноклассников.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7" name="Picture 3" descr="C:\Users\1\Desktop\ГАДЖЕТ ИГРА\MOVIE_m4v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1045" y="0"/>
            <a:ext cx="3302955" cy="1857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4195762" cy="838200"/>
          </a:xfrm>
        </p:spPr>
        <p:txBody>
          <a:bodyPr/>
          <a:lstStyle/>
          <a:p>
            <a:r>
              <a:rPr lang="ru-RU" dirty="0" smtClean="0"/>
              <a:t>Дендропарк </a:t>
            </a:r>
            <a:endParaRPr lang="ru-RU" dirty="0"/>
          </a:p>
        </p:txBody>
      </p:sp>
      <p:pic>
        <p:nvPicPr>
          <p:cNvPr id="4" name="Содержимое 3" descr="8zhbhL-Oa-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161106"/>
            <a:ext cx="4929190" cy="3696893"/>
          </a:xfrm>
        </p:spPr>
      </p:pic>
      <p:pic>
        <p:nvPicPr>
          <p:cNvPr id="5" name="Рисунок 4" descr="IQkng8CX4y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6" name="Рисунок 5" descr="Taeqi_i1fv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3714752"/>
            <a:ext cx="3786214" cy="2839661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8nv6ATYG-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58" y="406348"/>
            <a:ext cx="4429156" cy="5905540"/>
          </a:xfrm>
        </p:spPr>
      </p:pic>
      <p:pic>
        <p:nvPicPr>
          <p:cNvPr id="5" name="Рисунок 4" descr="BW3tIagaYr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357166"/>
            <a:ext cx="4000496" cy="3000372"/>
          </a:xfrm>
          <a:prstGeom prst="rect">
            <a:avLst/>
          </a:prstGeom>
        </p:spPr>
      </p:pic>
      <p:pic>
        <p:nvPicPr>
          <p:cNvPr id="6" name="Рисунок 5" descr="8bCOZSd4qS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571876"/>
            <a:ext cx="3857652" cy="2893240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560263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Цель:  </a:t>
            </a:r>
            <a:r>
              <a:rPr lang="ru-RU" dirty="0" smtClean="0">
                <a:solidFill>
                  <a:srgbClr val="FF0000"/>
                </a:solidFill>
              </a:rPr>
              <a:t>Познакомить школьников с достопримечательностями и природными памятниками города Омска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ФОТОГРАФИИ\ЭКОЦЕНТР\2014\ГАДЖЕТ ИГРА\20141012_124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"/>
            <a:ext cx="5143504" cy="685800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:\ФОТОГРАФИИ\ЭКОЦЕНТР\2014\ГАДЖЕТ ИГРА\20141012_132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5918" y="3911107"/>
            <a:ext cx="3958082" cy="2946893"/>
          </a:xfrm>
          <a:prstGeom prst="rect">
            <a:avLst/>
          </a:prstGeom>
          <a:noFill/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11559" y="-109050"/>
            <a:ext cx="8352929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доброе отношение к окружающей природе, культурное поведение.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Организовать Квест и познакомить с историей города Омска и неизвестными памятниками природы и достопримечательностями города Омска.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творческие, лидерские способности, доброго отношения друг к другу.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Смонтировать фильм о пройденных достопримечательностях города.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Организовать и провести интеллектуальную викторину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Новое и старое моего г. Омска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чаепитием для всех участников квеста и подведение итогов с просмотром фильма по пройденным достопримечательностям.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Научить организовывать экологические квесты со всеми желающими.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6" descr="F:\ФОТОГРАФИИ\ЭКОЦЕНТР\2014\ГАДЖЕТ ИГРА\20141012_124434-MOTI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933056"/>
            <a:ext cx="5148065" cy="292494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337038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</a:rPr>
              <a:t>СРОКИ  РЕАЛИЗАЦИИ  проекта: </a:t>
            </a: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Проведение квеста - осень 2015 г. </a:t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 - весна 2016 г., ноябрь, декабрь 2016 г. </a:t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12, 15 марта 2017 г. </a:t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Историческая  викторина «Новое и старое моего г. Омска» с чаепитием по обмену впечатлениями о  проведенном квесте на базе Детского ЭкоЦентра.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7" descr="F:\ФОТОГРАФИИ\ЭКОЦЕНТР\2014\ГАДЖЕТ ИГРА\20141012_124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64806"/>
            <a:ext cx="4423210" cy="3293193"/>
          </a:xfrm>
          <a:prstGeom prst="rect">
            <a:avLst/>
          </a:prstGeom>
          <a:noFill/>
        </p:spPr>
      </p:pic>
      <p:pic>
        <p:nvPicPr>
          <p:cNvPr id="5" name="Picture 10" descr="F:\ФОТОГРАФИИ\ЭКОЦЕНТР\2014\ГАДЖЕТ ИГРА\20141012_132435-MOTI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203354" cy="314096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ГРАФИИ\ЭКОЦЕНТР\2013\неизвестный город\DSCN4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33661"/>
            <a:ext cx="11054300" cy="8291661"/>
          </a:xfrm>
          <a:prstGeom prst="rect">
            <a:avLst/>
          </a:prstGeom>
          <a:noFill/>
        </p:spPr>
      </p:pic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611560" y="5072074"/>
            <a:ext cx="10801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Участниками проекта стали старшеклассники образовательных школ города.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проекте принимало участие ведущие - 20 человек.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них 78 обучающихся из разных школ города Омска в возрасте 13-17 лет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1 руководитель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ОТЗЫВЫ ПО ПРОЕКТУ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:\ДОКУМНТЫ\ЭКОЦЕНТР\школа вожатого\МОЯ АТТЕСТАЦИЯ\ДИСКИ\ДИСК № 5 социальная работа\неизвестный город\DSCN481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357298"/>
            <a:ext cx="2622665" cy="19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357554" y="1714488"/>
            <a:ext cx="550072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Саваровская Александра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считаю, что проект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Неизвестный город Омск!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самый актуальный проект, сегодняшнего времени, так как нас молодежь заинтересовать очень сложно, а проект направлен на развитие Омска, а главное на наше развитие, мы очень много узнали через игру о тех местах, мимо которых часто проезжаем и не замечаем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C:\Users\1\Desktop\неизвестный омск\неизвестный город\DSCN48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00504"/>
            <a:ext cx="2786050" cy="208977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369</TotalTime>
  <Words>429</Words>
  <Application>Microsoft Office PowerPoint</Application>
  <PresentationFormat>Экран (4:3)</PresentationFormat>
  <Paragraphs>36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Слайд 1</vt:lpstr>
      <vt:lpstr>О ПРОЕКТЕ</vt:lpstr>
      <vt:lpstr>Дендропарк </vt:lpstr>
      <vt:lpstr>Слайд 4</vt:lpstr>
      <vt:lpstr>Цель:  Познакомить школьников с достопримечательностями и природными памятниками города Омска </vt:lpstr>
      <vt:lpstr>Слайд 6</vt:lpstr>
      <vt:lpstr>СРОКИ  РЕАЛИЗАЦИИ  проекта:  Проведение квеста - осень 2015 г.   - весна 2016 г., ноябрь, декабрь 2016 г.  12, 15 марта 2017 г.  Историческая  викторина «Новое и старое моего г. Омска» с чаепитием по обмену впечатлениями о  проведенном квесте на базе Детского ЭкоЦентра. </vt:lpstr>
      <vt:lpstr>Слайд 8</vt:lpstr>
      <vt:lpstr>ОТЗЫВЫ ПО ПРОЕКТУ</vt:lpstr>
      <vt:lpstr>Слайд 10</vt:lpstr>
      <vt:lpstr>Слайд 11</vt:lpstr>
      <vt:lpstr>Слайд 12</vt:lpstr>
      <vt:lpstr>Слайд 13</vt:lpstr>
      <vt:lpstr>Слайд 14</vt:lpstr>
      <vt:lpstr>ИТОГИ РЕАЛИЗАЦИИ ПРОЕКТА 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Полина</dc:creator>
  <cp:lastModifiedBy>1</cp:lastModifiedBy>
  <cp:revision>38</cp:revision>
  <dcterms:created xsi:type="dcterms:W3CDTF">2013-12-04T15:24:17Z</dcterms:created>
  <dcterms:modified xsi:type="dcterms:W3CDTF">2018-01-08T11:41:38Z</dcterms:modified>
</cp:coreProperties>
</file>