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1BA8C-49FE-4D81-82BB-C1CC43216A68}" type="datetimeFigureOut">
              <a:rPr lang="ru-RU" smtClean="0"/>
              <a:t>08.06.2018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1E91D-DFB5-4AA5-ABD9-3CC986C819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116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1E91D-DFB5-4AA5-ABD9-3CC986C8193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399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AE9DC-4941-40A8-BDA6-F2C05EF432B1}" type="datetimeFigureOut">
              <a:rPr lang="ru-RU" smtClean="0"/>
              <a:pPr/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61B0B-8107-4376-AD17-E374B2D88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Социально-образовательный проект социально-педагогической направленности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214554"/>
            <a:ext cx="6400800" cy="17526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Осторожно АУЕ!!!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355976" y="4509120"/>
            <a:ext cx="4600600" cy="1608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Автор </a:t>
            </a:r>
            <a:r>
              <a:rPr lang="ru-RU" sz="3200" dirty="0" smtClean="0">
                <a:solidFill>
                  <a:schemeClr val="tx1">
                    <a:tint val="75000"/>
                  </a:schemeClr>
                </a:solidFill>
              </a:rPr>
              <a:t>проекта: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solidFill>
                  <a:schemeClr val="tx1">
                    <a:tint val="75000"/>
                  </a:schemeClr>
                </a:solidFill>
              </a:rPr>
              <a:t>Командир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волонтерского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отряда «Добрые сердца» </a:t>
            </a:r>
            <a:r>
              <a:rPr kumimoji="0" lang="ru-RU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Лопина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Анна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noProof="0" dirty="0" smtClean="0">
                <a:solidFill>
                  <a:schemeClr val="tx1">
                    <a:tint val="75000"/>
                  </a:schemeClr>
                </a:solidFill>
              </a:rPr>
              <a:t>Руководитель: </a:t>
            </a:r>
            <a:r>
              <a:rPr lang="ru-RU" sz="3200" noProof="0" dirty="0" err="1" smtClean="0">
                <a:solidFill>
                  <a:schemeClr val="tx1">
                    <a:tint val="75000"/>
                  </a:schemeClr>
                </a:solidFill>
              </a:rPr>
              <a:t>Амандусова</a:t>
            </a:r>
            <a:r>
              <a:rPr lang="ru-RU" sz="3200" noProof="0" dirty="0" smtClean="0">
                <a:solidFill>
                  <a:schemeClr val="tx1">
                    <a:tint val="75000"/>
                  </a:schemeClr>
                </a:solidFill>
              </a:rPr>
              <a:t> О.Е.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643966" cy="335756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x-none" sz="31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есурсное обеспечение проекта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Бюджетные средства МБУДО «ЦДО»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Техническое оснащение площадок социальных партнеров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Техническое оснащение МБУДО «ЦДО»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Социальные партнеры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Кадровый ресурс образовательного учреждения (обучающиеся педагоги)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3929066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</a:t>
            </a:r>
            <a:r>
              <a:rPr kumimoji="0" lang="x-none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онтрол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ь</a:t>
            </a:r>
            <a:r>
              <a:rPr kumimoji="0" lang="x-none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и оценк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</a:t>
            </a:r>
            <a:r>
              <a:rPr kumimoji="0" lang="x-none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результатов проекта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4357694"/>
            <a:ext cx="8258204" cy="2268535"/>
          </a:xfrm>
        </p:spPr>
        <p:txBody>
          <a:bodyPr/>
          <a:lstStyle/>
          <a:p>
            <a:r>
              <a:rPr lang="ru-RU" dirty="0" smtClean="0"/>
              <a:t>Сравнение статистических данных подростковой преступности </a:t>
            </a:r>
            <a:r>
              <a:rPr lang="ru-RU" dirty="0" smtClean="0"/>
              <a:t>2017 </a:t>
            </a:r>
            <a:r>
              <a:rPr lang="ru-RU" dirty="0" smtClean="0"/>
              <a:t>и </a:t>
            </a:r>
            <a:r>
              <a:rPr lang="ru-RU" dirty="0" smtClean="0"/>
              <a:t>2018г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Сравнение количества трудных подростков </a:t>
            </a:r>
            <a:r>
              <a:rPr lang="ru-RU" dirty="0" smtClean="0"/>
              <a:t>2017-2018 </a:t>
            </a:r>
            <a:r>
              <a:rPr lang="ru-RU" dirty="0" smtClean="0"/>
              <a:t>и </a:t>
            </a:r>
            <a:r>
              <a:rPr lang="ru-RU" dirty="0" smtClean="0"/>
              <a:t>2018-2019 </a:t>
            </a:r>
            <a:r>
              <a:rPr lang="ru-RU" dirty="0" smtClean="0"/>
              <a:t>учебного года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</a:t>
            </a:r>
            <a:r>
              <a:rPr lang="x-none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ктуальност</a:t>
            </a: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ь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x-none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Субкультура АУЕ в считанные годы распространилась по всей территории страны, массово внедряясь в школы, интернаты, ПТУ и соц. сети. </a:t>
            </a:r>
          </a:p>
          <a:p>
            <a:r>
              <a:rPr lang="ru-RU" dirty="0" smtClean="0"/>
              <a:t>АУЕ-молодежное движение, которое поощряет тунеядство, насилие, грабежи и воровство.</a:t>
            </a:r>
          </a:p>
          <a:p>
            <a:r>
              <a:rPr lang="ru-RU" dirty="0" smtClean="0"/>
              <a:t>Проект направлен на профилактику возникновения и уменьшение количества таких «агрессивных» субкультур на территории Октябрьского района.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Ц</a:t>
            </a:r>
            <a:r>
              <a:rPr lang="x-none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ел</a:t>
            </a:r>
            <a:r>
              <a:rPr lang="ru-RU" sz="31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ь</a:t>
            </a:r>
            <a:r>
              <a:rPr lang="x-none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проекта</a:t>
            </a:r>
            <a:r>
              <a:rPr lang="ru-RU" sz="3100" dirty="0" smtClean="0"/>
              <a:t>: формирование образа правильного безопасного поведения подростков в отношение негативно-агрессивных субкультур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</a:t>
            </a:r>
            <a:r>
              <a:rPr lang="x-none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адачи проекта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</a:p>
          <a:p>
            <a:pPr>
              <a:buNone/>
            </a:pPr>
            <a:r>
              <a:rPr lang="ru-RU" dirty="0" smtClean="0"/>
              <a:t>Формирование стойкой положительной системы взглядов, нормативов и установок  у подростков и молодежи , ориентирующих на законопослушность, консенсус с государственными институтами;</a:t>
            </a:r>
          </a:p>
          <a:p>
            <a:pPr>
              <a:buNone/>
            </a:pPr>
            <a:r>
              <a:rPr lang="ru-RU" dirty="0" smtClean="0"/>
              <a:t>Создать условия для самореализации, повышения уровня самоуважения;  уменьшения деструктивных психологических факторов, (наличие которых используется лидерами для вовлечение в агрессивные субкультуры);</a:t>
            </a:r>
          </a:p>
          <a:p>
            <a:pPr>
              <a:buNone/>
            </a:pPr>
            <a:r>
              <a:rPr lang="ru-RU" dirty="0" smtClean="0"/>
              <a:t>Формирование позитивного общественного сознания, исключающую, возможность использования насилия для достижения каких-либо целей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8" y="620688"/>
            <a:ext cx="8229600" cy="58259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Сроки реализации проекта: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2018-2019 </a:t>
            </a:r>
            <a:r>
              <a:rPr lang="ru-RU" sz="3600" dirty="0" err="1" smtClean="0"/>
              <a:t>уч</a:t>
            </a:r>
            <a:r>
              <a:rPr lang="ru-RU" sz="3600" dirty="0" smtClean="0"/>
              <a:t> год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928934"/>
            <a:ext cx="8443914" cy="364333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13716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Участники проекта: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Обучающиеся образовательных учреждений, педагоги образовательных учреждений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- Социальные партнеры: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Представители РСМ Октябрьского района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Представители полиции 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Представители Детских Общественных Организаций</a:t>
            </a:r>
          </a:p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Волонтерские объединения Октябрьского района</a:t>
            </a:r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4282" y="2214554"/>
            <a:ext cx="8643966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Участники,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социальные партнеры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проекта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Краткое содержание проекта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Проведения круглых столов «Осторожно АУЕ»</a:t>
            </a:r>
          </a:p>
          <a:p>
            <a:r>
              <a:rPr lang="ru-RU" dirty="0" smtClean="0"/>
              <a:t>Подготовка и распространение буклетов для родителей «Твой ребенок </a:t>
            </a:r>
            <a:r>
              <a:rPr lang="ru-RU" dirty="0" smtClean="0"/>
              <a:t>в опасности, если !»</a:t>
            </a:r>
            <a:endParaRPr lang="ru-RU" dirty="0" smtClean="0"/>
          </a:p>
          <a:p>
            <a:r>
              <a:rPr lang="ru-RU" dirty="0" err="1" smtClean="0"/>
              <a:t>Флешмоб</a:t>
            </a:r>
            <a:r>
              <a:rPr lang="ru-RU" dirty="0" smtClean="0"/>
              <a:t> и акция «Мы против АУЕ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Буклеты: «Молодежные субкультуры»</a:t>
            </a:r>
            <a:endParaRPr lang="ru-RU" dirty="0" smtClean="0"/>
          </a:p>
          <a:p>
            <a:r>
              <a:rPr lang="ru-RU" dirty="0" smtClean="0"/>
              <a:t>Освещение деятельности в СМИ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x-none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лан реализации проекта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Распределение обязанностей, распределение на группы согласно обязанностям.</a:t>
            </a:r>
          </a:p>
          <a:p>
            <a:r>
              <a:rPr lang="ru-RU" dirty="0" smtClean="0"/>
              <a:t>Подготовка, организация и проведение круглых столов «Осторожно АУЕ»</a:t>
            </a:r>
          </a:p>
          <a:p>
            <a:r>
              <a:rPr lang="ru-RU" dirty="0" smtClean="0"/>
              <a:t>Подготовка и распространение буклетов для родителей «Твой ребенок в опасности»</a:t>
            </a:r>
          </a:p>
          <a:p>
            <a:r>
              <a:rPr lang="ru-RU" dirty="0" smtClean="0"/>
              <a:t>Подготовка и </a:t>
            </a:r>
            <a:r>
              <a:rPr lang="ru-RU" dirty="0" err="1" smtClean="0"/>
              <a:t>распросранение</a:t>
            </a:r>
            <a:r>
              <a:rPr lang="ru-RU" dirty="0" smtClean="0"/>
              <a:t> листовок «Мы против АУЕ» среди обучающихся школ и молодежи Октябрьского района</a:t>
            </a:r>
          </a:p>
          <a:p>
            <a:r>
              <a:rPr lang="ru-RU" dirty="0" smtClean="0"/>
              <a:t>Проведение </a:t>
            </a:r>
            <a:r>
              <a:rPr lang="ru-RU" dirty="0" err="1" smtClean="0"/>
              <a:t>флешмоба</a:t>
            </a:r>
            <a:r>
              <a:rPr lang="ru-RU" dirty="0" smtClean="0"/>
              <a:t> «Мы против АУЕ»</a:t>
            </a:r>
          </a:p>
          <a:p>
            <a:r>
              <a:rPr lang="ru-RU" dirty="0" smtClean="0"/>
              <a:t>Статьи в Районной газете «Заря»</a:t>
            </a:r>
          </a:p>
          <a:p>
            <a:r>
              <a:rPr lang="ru-RU" dirty="0" smtClean="0"/>
              <a:t>Статья об итогах проекта в детской районной газете «Содружество»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401080" cy="58259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</a:t>
            </a:r>
            <a:r>
              <a:rPr lang="x-none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еханизм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x-none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реализации и управлени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 </a:t>
            </a:r>
            <a:r>
              <a:rPr lang="x-none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</a:t>
            </a:r>
            <a:r>
              <a:rPr lang="ru-RU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ом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4282" y="5000636"/>
            <a:ext cx="8533042" cy="1857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</a:t>
            </a:r>
            <a:r>
              <a:rPr lang="x-none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адровое обеспечение проекта</a:t>
            </a:r>
            <a:endParaRPr lang="ru-RU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 algn="ctr">
              <a:spcBef>
                <a:spcPct val="0"/>
              </a:spcBef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Волонтерский отряд «Добрые сердца»</a:t>
            </a:r>
          </a:p>
          <a:p>
            <a:pPr lvl="0" algn="ctr">
              <a:spcBef>
                <a:spcPct val="0"/>
              </a:spcBef>
            </a:pPr>
            <a:r>
              <a:rPr lang="ru-RU" sz="3200" dirty="0" smtClean="0">
                <a:latin typeface="+mj-lt"/>
                <a:ea typeface="+mj-ea"/>
                <a:cs typeface="+mj-cs"/>
              </a:rPr>
              <a:t>Сотрудник полиции</a:t>
            </a:r>
          </a:p>
          <a:p>
            <a:pPr lvl="0" algn="ctr">
              <a:spcBef>
                <a:spcPct val="0"/>
              </a:spcBef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Педагог-психолог</a:t>
            </a:r>
          </a:p>
          <a:p>
            <a:pPr lvl="0" algn="ctr">
              <a:spcBef>
                <a:spcPct val="0"/>
              </a:spcBef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4000504"/>
            <a:ext cx="8229600" cy="2471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28860" y="500042"/>
            <a:ext cx="4701644" cy="12463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Руководитель</a:t>
            </a:r>
          </a:p>
          <a:p>
            <a:pPr algn="ctr"/>
            <a:r>
              <a:rPr lang="ru-RU" b="1" dirty="0" smtClean="0"/>
              <a:t>Помощь в организации мероприятий, поиск социальных партнеров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3214678" y="3357562"/>
            <a:ext cx="2736305" cy="13794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Обучающиеся МБОУ «Октябрьская СОШ»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36" y="1714488"/>
            <a:ext cx="4053654" cy="1696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22" y="3357562"/>
            <a:ext cx="2941761" cy="1330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429000"/>
            <a:ext cx="2740897" cy="1240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57224" y="3643314"/>
            <a:ext cx="1671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родители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1928802"/>
            <a:ext cx="3571900" cy="1500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Волонтерский отряд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«Добрые сердца» осуществляют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организацию мероприятий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  проекта</a:t>
            </a: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57950" y="3500438"/>
            <a:ext cx="2455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Обучающиеся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МБОУ «</a:t>
            </a:r>
            <a:r>
              <a:rPr lang="ru-RU" b="1" dirty="0" err="1" smtClean="0">
                <a:solidFill>
                  <a:schemeClr val="bg1"/>
                </a:solidFill>
              </a:rPr>
              <a:t>Краснооктябрьская</a:t>
            </a:r>
            <a:r>
              <a:rPr lang="ru-RU" b="1" dirty="0" smtClean="0">
                <a:solidFill>
                  <a:schemeClr val="bg1"/>
                </a:solidFill>
              </a:rPr>
              <a:t> СОШ»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78"/>
            <a:ext cx="2740897" cy="1240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00034" y="2357430"/>
            <a:ext cx="17486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Педагог-психолог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Методические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 обеспечение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2000240"/>
            <a:ext cx="2740897" cy="1240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7000892" y="2214554"/>
            <a:ext cx="20218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социальный педагог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Методические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 обеспечение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" y="-71462"/>
            <a:ext cx="8472518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</a:t>
            </a:r>
            <a:r>
              <a:rPr lang="x-none" sz="36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ритерии оценки эффективности проекта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329642" cy="54292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Круглый стол «Осторожно АУЕ»</a:t>
            </a:r>
          </a:p>
          <a:p>
            <a:pPr>
              <a:buNone/>
            </a:pPr>
            <a:r>
              <a:rPr lang="ru-RU" dirty="0" smtClean="0"/>
              <a:t>Уменьшение количества, обучающихся склонных к вовлечению в агрессивные субкультуры, путем профилактики, и формирования безопасного поведения.</a:t>
            </a:r>
          </a:p>
          <a:p>
            <a:r>
              <a:rPr lang="ru-RU" dirty="0" smtClean="0"/>
              <a:t>Буклеты «Твой ребенок в опасности!»</a:t>
            </a:r>
          </a:p>
          <a:p>
            <a:pPr>
              <a:buNone/>
            </a:pPr>
            <a:r>
              <a:rPr lang="ru-RU" dirty="0" smtClean="0"/>
              <a:t>Информирование родителей, демонстрация негативного влияния «агрессивных субкультур» на </a:t>
            </a:r>
            <a:r>
              <a:rPr lang="ru-RU" dirty="0" err="1" smtClean="0"/>
              <a:t>личностьподростка</a:t>
            </a:r>
            <a:endParaRPr lang="ru-RU" dirty="0" smtClean="0"/>
          </a:p>
          <a:p>
            <a:r>
              <a:rPr lang="ru-RU" dirty="0" err="1" smtClean="0"/>
              <a:t>Флешмоб</a:t>
            </a:r>
            <a:r>
              <a:rPr lang="ru-RU" dirty="0" smtClean="0"/>
              <a:t> «Мы против АУЕ»</a:t>
            </a:r>
          </a:p>
          <a:p>
            <a:pPr>
              <a:buNone/>
            </a:pPr>
            <a:r>
              <a:rPr lang="ru-RU" dirty="0" smtClean="0"/>
              <a:t> привлечение внимание общественности, к проблемам подростков, родителей;</a:t>
            </a:r>
          </a:p>
          <a:p>
            <a:pPr>
              <a:buNone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x-none" sz="36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редполагаемые конечные результаты, перспективы развития проекта, долгосрочный эффект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Формирование образа правильного безопасного поведения, в отношении «</a:t>
            </a:r>
            <a:r>
              <a:rPr lang="ru-RU" dirty="0" err="1" smtClean="0"/>
              <a:t>агресивных</a:t>
            </a:r>
            <a:r>
              <a:rPr lang="ru-RU" dirty="0" smtClean="0"/>
              <a:t> субкультур»;</a:t>
            </a:r>
          </a:p>
          <a:p>
            <a:pPr marL="0" indent="0">
              <a:buNone/>
            </a:pPr>
            <a:r>
              <a:rPr lang="ru-RU" dirty="0" smtClean="0"/>
              <a:t>профилактика возникновения и уменьшение количества «агрессивных субкультур на территории Октябрьского района»;</a:t>
            </a:r>
          </a:p>
          <a:p>
            <a:pPr marL="0" indent="0">
              <a:buNone/>
            </a:pPr>
            <a:r>
              <a:rPr lang="ru-RU" dirty="0" smtClean="0"/>
              <a:t>Уменьшение количества трудных подростков и подростковой преступности.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528</Words>
  <Application>Microsoft Office PowerPoint</Application>
  <PresentationFormat>Экран (4:3)</PresentationFormat>
  <Paragraphs>77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Социально-образовательный проект социально-педагогической направленности</vt:lpstr>
      <vt:lpstr>Актуальность проекта</vt:lpstr>
      <vt:lpstr>Цель проекта: формирование образа правильного безопасного поведения подростков в отношение негативно-агрессивных субкультур</vt:lpstr>
      <vt:lpstr>Сроки реализации проекта:  2018-2019 уч год</vt:lpstr>
      <vt:lpstr>Краткое содержание проекта</vt:lpstr>
      <vt:lpstr>План реализации проекта</vt:lpstr>
      <vt:lpstr>Механизм реализации и управления проектом</vt:lpstr>
      <vt:lpstr>Критерии оценки эффективности проекта</vt:lpstr>
      <vt:lpstr>Предполагаемые конечные результаты, перспективы развития проекта, долгосрочный эффект</vt:lpstr>
      <vt:lpstr>Ресурсное обеспечение проекта Бюджетные средства МБУДО «ЦДО» Техническое оснащение площадок социальных партнеров Техническое оснащение МБУДО «ЦДО» Социальные партнеры Кадровый ресурс образовательного учреждения (обучающиеся педагоги)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Социально-образовательный проект патриотической направленности</dc:title>
  <dc:creator>O_Shirokova</dc:creator>
  <cp:lastModifiedBy>1</cp:lastModifiedBy>
  <cp:revision>43</cp:revision>
  <dcterms:created xsi:type="dcterms:W3CDTF">2016-02-10T11:05:10Z</dcterms:created>
  <dcterms:modified xsi:type="dcterms:W3CDTF">2018-06-08T05:40:43Z</dcterms:modified>
</cp:coreProperties>
</file>