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CD338-C105-49D0-A127-BE5EBBB856AD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352BA-7F07-4457-A902-6B9F196F5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0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352BA-7F07-4457-A902-6B9F196F588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0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8890-6134-4EB6-9077-8412CF8CA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090-7FB5-412A-9889-1DDE4DF41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97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8890-6134-4EB6-9077-8412CF8CA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090-7FB5-412A-9889-1DDE4DF41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94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8890-6134-4EB6-9077-8412CF8CA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090-7FB5-412A-9889-1DDE4DF41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3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8890-6134-4EB6-9077-8412CF8CA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090-7FB5-412A-9889-1DDE4DF41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27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8890-6134-4EB6-9077-8412CF8CA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090-7FB5-412A-9889-1DDE4DF41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17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8890-6134-4EB6-9077-8412CF8CA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090-7FB5-412A-9889-1DDE4DF41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6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8890-6134-4EB6-9077-8412CF8CA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090-7FB5-412A-9889-1DDE4DF41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7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8890-6134-4EB6-9077-8412CF8CA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090-7FB5-412A-9889-1DDE4DF41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73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8890-6134-4EB6-9077-8412CF8CA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090-7FB5-412A-9889-1DDE4DF41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6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8890-6134-4EB6-9077-8412CF8CA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090-7FB5-412A-9889-1DDE4DF41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5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8890-6134-4EB6-9077-8412CF8CA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2090-7FB5-412A-9889-1DDE4DF41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0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18890-6134-4EB6-9077-8412CF8CAFF3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A2090-7FB5-412A-9889-1DDE4DF41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20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09" y="2964975"/>
            <a:ext cx="4644788" cy="34835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87680" y="155896"/>
            <a:ext cx="88072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«Парк моего села»</a:t>
            </a:r>
          </a:p>
          <a:p>
            <a:pPr algn="ctr"/>
            <a:r>
              <a:rPr lang="ru-RU" sz="5400" dirty="0" smtClean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Социально-значимый проект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9460" y="2104196"/>
            <a:ext cx="8614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Клуб молодых семей «Семейная мозаика»</a:t>
            </a:r>
            <a:endParaRPr lang="ru-RU" sz="3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07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5" y="178055"/>
            <a:ext cx="4080681" cy="3016155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02" y="178055"/>
            <a:ext cx="3961130" cy="29711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5" y="3489781"/>
            <a:ext cx="4490959" cy="3368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67" y="3451177"/>
            <a:ext cx="4542430" cy="340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7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4" r="1414" b="25771"/>
          <a:stretch/>
        </p:blipFill>
        <p:spPr>
          <a:xfrm>
            <a:off x="4355980" y="593676"/>
            <a:ext cx="3803106" cy="37804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0" r="1414" b="27037"/>
          <a:stretch/>
        </p:blipFill>
        <p:spPr>
          <a:xfrm>
            <a:off x="474435" y="3227696"/>
            <a:ext cx="3803106" cy="3630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8" r="3536" b="25373"/>
          <a:stretch/>
        </p:blipFill>
        <p:spPr>
          <a:xfrm>
            <a:off x="8002208" y="2811439"/>
            <a:ext cx="3721219" cy="3725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125" y="191069"/>
            <a:ext cx="39442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2018 год </a:t>
            </a:r>
            <a:r>
              <a:rPr lang="ru-RU" sz="2400" b="1" i="1" dirty="0" smtClean="0"/>
              <a:t>– планируется установка 6 скамеек, 4 цветников и 4 урн для мусора, также расширение </a:t>
            </a:r>
            <a:r>
              <a:rPr lang="ru-RU" sz="2400" b="1" i="1" dirty="0"/>
              <a:t>А</a:t>
            </a:r>
            <a:r>
              <a:rPr lang="ru-RU" sz="2400" b="1" i="1" dirty="0" smtClean="0"/>
              <a:t>ллеи Славы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61785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03" y="3548417"/>
            <a:ext cx="3684897" cy="24565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839" y="3548417"/>
            <a:ext cx="3828197" cy="25521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" y="3548417"/>
            <a:ext cx="3828199" cy="25521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03" y="559558"/>
            <a:ext cx="3662148" cy="2441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839" y="559558"/>
            <a:ext cx="3763090" cy="2508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" y="559558"/>
            <a:ext cx="3824214" cy="2549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9928" y="49986"/>
            <a:ext cx="6332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/>
              <a:t>Конкурс макетов «Парк моего села»</a:t>
            </a:r>
            <a:endParaRPr lang="ru-RU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329714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46" y="682386"/>
            <a:ext cx="8987053" cy="59913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1821" y="150125"/>
            <a:ext cx="933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Победители конкурса макетов «Парк моего села»</a:t>
            </a:r>
            <a:endParaRPr lang="ru-RU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399870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542" y="1779980"/>
            <a:ext cx="119754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Уже прошли следующие мероприятия </a:t>
            </a:r>
          </a:p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 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</a:t>
            </a: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лагоустройству Парка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06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3" y="3662529"/>
            <a:ext cx="4793207" cy="3195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4" y="140710"/>
            <a:ext cx="4793207" cy="31954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28" y="3662529"/>
            <a:ext cx="4793207" cy="31954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29" y="140710"/>
            <a:ext cx="4793207" cy="31954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9870" y="3043451"/>
            <a:ext cx="7792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Акция «Связь поколений» – высадка саженцев – семейных сосен, а также аллеи сирени и акации 29.04.18</a:t>
            </a:r>
            <a:endParaRPr lang="ru-RU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239883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3457432"/>
            <a:ext cx="4954137" cy="33027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30" y="3457432"/>
            <a:ext cx="4954137" cy="33027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44865"/>
            <a:ext cx="4954137" cy="33027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29" y="44865"/>
            <a:ext cx="4954137" cy="3302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66030" y="2402006"/>
            <a:ext cx="62370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/>
              <a:t>Акция «Чистая память» – замена и покраска штакетников – ограждения территории парка 04.05.2018</a:t>
            </a:r>
            <a:endParaRPr lang="ru-RU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1878703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91</Words>
  <Application>Microsoft Office PowerPoint</Application>
  <PresentationFormat>Широкоэкранный</PresentationFormat>
  <Paragraphs>11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4</cp:revision>
  <dcterms:created xsi:type="dcterms:W3CDTF">2018-04-03T22:30:25Z</dcterms:created>
  <dcterms:modified xsi:type="dcterms:W3CDTF">2018-06-19T17:14:39Z</dcterms:modified>
</cp:coreProperties>
</file>