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05800" cy="1385380"/>
          </a:xfrm>
        </p:spPr>
        <p:txBody>
          <a:bodyPr/>
          <a:lstStyle/>
          <a:p>
            <a:r>
              <a:rPr lang="ru-RU" sz="6600" i="1" dirty="0" smtClean="0">
                <a:solidFill>
                  <a:srgbClr val="FFC000"/>
                </a:solidFill>
              </a:rPr>
              <a:t>«Песня для жизни»</a:t>
            </a:r>
            <a:endParaRPr lang="ru-RU" sz="6600" i="1" dirty="0">
              <a:solidFill>
                <a:srgbClr val="FFC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05800" cy="237626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</a:rPr>
              <a:t>Муниципальное бюджетное образовательное учреждение дополнительного образования «Центр детского творчества» </a:t>
            </a:r>
            <a:br>
              <a:rPr lang="ru-RU" sz="3200" i="1" dirty="0" smtClean="0">
                <a:solidFill>
                  <a:srgbClr val="FFFF00"/>
                </a:solidFill>
              </a:rPr>
            </a:br>
            <a:r>
              <a:rPr lang="ru-RU" sz="3200" i="1" dirty="0" smtClean="0">
                <a:solidFill>
                  <a:srgbClr val="FFFF00"/>
                </a:solidFill>
              </a:rPr>
              <a:t>Центрального района города Кемерово</a:t>
            </a:r>
            <a:endParaRPr lang="ru-RU" sz="3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/>
              <a:t>   Проект направлен на снижение интереса к наркотическим  средствам и психотропным веществам, их злоупотребление влечёт за собой серьёзные угрозы. Мы предлагаем масштабную акцию «Песня для жизни», которая сможет донести до молодёжи ту же самую информацию, но более доступно, интересно, современно.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u="sng" dirty="0" smtClean="0">
                <a:solidFill>
                  <a:srgbClr val="FFFF00"/>
                </a:solidFill>
              </a:rPr>
              <a:t>Проблема:</a:t>
            </a:r>
            <a:endParaRPr lang="ru-RU" sz="5400" b="1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35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   Проведение </a:t>
            </a:r>
            <a:r>
              <a:rPr lang="ru-RU" sz="3600" i="1" dirty="0" err="1" smtClean="0"/>
              <a:t>флеш-моба</a:t>
            </a:r>
            <a:r>
              <a:rPr lang="ru-RU" sz="3600" i="1" dirty="0" smtClean="0"/>
              <a:t> «Песня для жизни» для пропаганды здорового образа жизни, через школьные, </a:t>
            </a:r>
            <a:r>
              <a:rPr lang="ru-RU" sz="3600" i="1" dirty="0" err="1" smtClean="0"/>
              <a:t>ВУЗовские</a:t>
            </a:r>
            <a:r>
              <a:rPr lang="ru-RU" sz="3600" i="1" dirty="0" smtClean="0"/>
              <a:t> и </a:t>
            </a:r>
            <a:r>
              <a:rPr lang="ru-RU" sz="3600" i="1" dirty="0" err="1" smtClean="0"/>
              <a:t>СУЗовские</a:t>
            </a:r>
            <a:r>
              <a:rPr lang="ru-RU" sz="3600" i="1" dirty="0" smtClean="0"/>
              <a:t> марафоны «Стоп – </a:t>
            </a:r>
            <a:r>
              <a:rPr lang="ru-RU" sz="3600" i="1" dirty="0" err="1" smtClean="0"/>
              <a:t>спайс</a:t>
            </a:r>
            <a:r>
              <a:rPr lang="ru-RU" sz="3600" i="1" dirty="0" smtClean="0"/>
              <a:t>».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5400" b="1" i="1" u="sng" dirty="0" smtClean="0">
                <a:solidFill>
                  <a:srgbClr val="FFFF00"/>
                </a:solidFill>
              </a:rPr>
              <a:t>Цель проекта:</a:t>
            </a:r>
            <a:endParaRPr lang="ru-RU" sz="5400" b="1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Содействовать формированию у молодежи активной гражданственной позиции по отношению к своему будущему в контексте здорового будущего своей страны. </a:t>
            </a:r>
          </a:p>
          <a:p>
            <a:pPr lvl="0"/>
            <a:r>
              <a:rPr lang="ru-RU" sz="1800" dirty="0" smtClean="0"/>
              <a:t>Способствовать объединению общественности в борьбе за здоровый образ жизни</a:t>
            </a:r>
          </a:p>
          <a:p>
            <a:pPr lvl="0"/>
            <a:r>
              <a:rPr lang="ru-RU" sz="1800" dirty="0" smtClean="0"/>
              <a:t>Привлечь интерес ребят к здоровому образу жизни.</a:t>
            </a:r>
          </a:p>
          <a:p>
            <a:pPr lvl="0"/>
            <a:r>
              <a:rPr lang="ru-RU" sz="1800" dirty="0" smtClean="0"/>
              <a:t>Организовать коллектив единомышленников для реализации проекта. </a:t>
            </a:r>
          </a:p>
          <a:p>
            <a:pPr lvl="0"/>
            <a:r>
              <a:rPr lang="ru-RU" sz="1800" dirty="0" smtClean="0"/>
              <a:t>Запустить данный проект по школам г. Кемерово.</a:t>
            </a:r>
          </a:p>
          <a:p>
            <a:pPr lvl="0"/>
            <a:r>
              <a:rPr lang="ru-RU" sz="1800" dirty="0" smtClean="0"/>
              <a:t>профилактика вредных привычек и популяризации здорового образа жизни. </a:t>
            </a:r>
          </a:p>
          <a:p>
            <a:pPr lvl="0"/>
            <a:r>
              <a:rPr lang="ru-RU" sz="1800" dirty="0" smtClean="0"/>
              <a:t>С</a:t>
            </a:r>
            <a:r>
              <a:rPr lang="ru-RU" sz="1800" dirty="0" smtClean="0"/>
              <a:t>оздание буклетов </a:t>
            </a:r>
            <a:r>
              <a:rPr lang="ru-RU" sz="1800" dirty="0" smtClean="0"/>
              <a:t>против </a:t>
            </a:r>
            <a:r>
              <a:rPr lang="ru-RU" sz="1800" dirty="0" err="1" smtClean="0"/>
              <a:t>спайса</a:t>
            </a:r>
            <a:r>
              <a:rPr lang="ru-RU" sz="1800" dirty="0" smtClean="0"/>
              <a:t> </a:t>
            </a:r>
            <a:r>
              <a:rPr lang="ru-RU" sz="1800" dirty="0" smtClean="0"/>
              <a:t>и распространение их в молодежной среде.</a:t>
            </a:r>
          </a:p>
          <a:p>
            <a:pPr lvl="0"/>
            <a:r>
              <a:rPr lang="ru-RU" sz="1800" dirty="0" smtClean="0"/>
              <a:t>Создание видеоролика «За здоровый образ жизни!» </a:t>
            </a:r>
          </a:p>
          <a:p>
            <a:pPr lvl="0"/>
            <a:r>
              <a:rPr lang="ru-RU" sz="1800" dirty="0" smtClean="0"/>
              <a:t>Проведение </a:t>
            </a:r>
            <a:r>
              <a:rPr lang="ru-RU" sz="1800" dirty="0" err="1" smtClean="0"/>
              <a:t>антинаркотических</a:t>
            </a:r>
            <a:r>
              <a:rPr lang="ru-RU" sz="1800" dirty="0" smtClean="0"/>
              <a:t> марафонов в Школах Центрального района «Стоп – </a:t>
            </a:r>
            <a:r>
              <a:rPr lang="ru-RU" sz="1800" dirty="0" err="1" smtClean="0"/>
              <a:t>спайс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Проведение песенного </a:t>
            </a:r>
            <a:r>
              <a:rPr lang="ru-RU" sz="1800" dirty="0" err="1" smtClean="0"/>
              <a:t>флеш-моба</a:t>
            </a:r>
            <a:r>
              <a:rPr lang="ru-RU" sz="1800" dirty="0" smtClean="0"/>
              <a:t> «Песня для жизни» на городском мероприятии  «День молодёжи»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Autofit/>
          </a:bodyPr>
          <a:lstStyle/>
          <a:p>
            <a:r>
              <a:rPr lang="ru-RU" sz="4800" b="1" i="1" u="sng" dirty="0" smtClean="0">
                <a:solidFill>
                  <a:srgbClr val="FFFF00"/>
                </a:solidFill>
              </a:rPr>
              <a:t>Задачи проекта </a:t>
            </a:r>
            <a:endParaRPr lang="ru-RU" sz="4800" b="1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2860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Участниками </a:t>
            </a:r>
            <a:r>
              <a:rPr lang="ru-RU" sz="3600" dirty="0" smtClean="0"/>
              <a:t>проекта являются </a:t>
            </a:r>
            <a:r>
              <a:rPr lang="ru-RU" sz="3600" dirty="0" err="1" smtClean="0"/>
              <a:t>кемеровчане</a:t>
            </a:r>
            <a:r>
              <a:rPr lang="ru-RU" sz="3600" dirty="0" smtClean="0"/>
              <a:t>, достигшие 14 летнего возраста, обучающиеся в школах, </a:t>
            </a:r>
            <a:r>
              <a:rPr lang="ru-RU" sz="3600" dirty="0" err="1" smtClean="0"/>
              <a:t>СУЗах</a:t>
            </a:r>
            <a:r>
              <a:rPr lang="ru-RU" sz="3600" dirty="0" smtClean="0"/>
              <a:t> и ВУЗах  г. Кемерово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19200"/>
          </a:xfrm>
        </p:spPr>
        <p:txBody>
          <a:bodyPr>
            <a:normAutofit/>
          </a:bodyPr>
          <a:lstStyle/>
          <a:p>
            <a:r>
              <a:rPr lang="ru-RU" sz="6000" u="sng" dirty="0" smtClean="0">
                <a:solidFill>
                  <a:srgbClr val="FFFF00"/>
                </a:solidFill>
              </a:rPr>
              <a:t>Участники проекта:</a:t>
            </a:r>
            <a:endParaRPr lang="ru-RU" sz="60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755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/>
              <a:t>Организационный этап</a:t>
            </a:r>
            <a:r>
              <a:rPr lang="ru-RU" sz="2000" i="1" dirty="0" smtClean="0"/>
              <a:t>(февраль-март</a:t>
            </a:r>
            <a:r>
              <a:rPr lang="ru-RU" sz="2000" i="1" dirty="0" smtClean="0"/>
              <a:t>)</a:t>
            </a:r>
            <a:endParaRPr lang="ru-RU" sz="2800" i="1" u="sng" dirty="0" smtClean="0"/>
          </a:p>
          <a:p>
            <a:r>
              <a:rPr lang="ru-RU" sz="2400" i="1" dirty="0" smtClean="0"/>
              <a:t>разработка проекта; </a:t>
            </a:r>
          </a:p>
          <a:p>
            <a:r>
              <a:rPr lang="ru-RU" sz="2400" i="1" dirty="0" smtClean="0"/>
              <a:t>привлечение </a:t>
            </a:r>
            <a:r>
              <a:rPr lang="ru-RU" sz="2400" i="1" dirty="0" smtClean="0"/>
              <a:t>к сотрудничеству социальных партнеров; </a:t>
            </a:r>
            <a:endParaRPr lang="ru-RU" sz="2400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486172"/>
            <a:ext cx="8229600" cy="1178868"/>
          </a:xfrm>
        </p:spPr>
        <p:txBody>
          <a:bodyPr/>
          <a:lstStyle/>
          <a:p>
            <a:r>
              <a:rPr lang="ru-RU" i="1" u="sng" dirty="0" smtClean="0">
                <a:solidFill>
                  <a:srgbClr val="FFFF00"/>
                </a:solidFill>
              </a:rPr>
              <a:t>Этапы реализации проекта:</a:t>
            </a:r>
            <a:endParaRPr lang="ru-RU" i="1" u="sng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4682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800" b="1" i="1" u="sng" dirty="0" smtClean="0"/>
              <a:t>Основной этап</a:t>
            </a:r>
            <a:r>
              <a:rPr lang="ru-RU" sz="2800" b="1" i="1" dirty="0" smtClean="0"/>
              <a:t> </a:t>
            </a:r>
            <a:r>
              <a:rPr lang="ru-RU" sz="2000" b="1" i="1" dirty="0" smtClean="0"/>
              <a:t>(апрель-май)</a:t>
            </a:r>
            <a:endParaRPr lang="ru-RU" sz="2000" b="1" i="1" u="sng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3691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/>
              <a:t>  сбор </a:t>
            </a:r>
            <a:r>
              <a:rPr lang="ru-RU" sz="2400" dirty="0" smtClean="0"/>
              <a:t>информации о </a:t>
            </a:r>
            <a:r>
              <a:rPr lang="ru-RU" sz="2400" dirty="0" err="1" smtClean="0"/>
              <a:t>наркозависимости</a:t>
            </a:r>
            <a:r>
              <a:rPr lang="ru-RU" sz="2400" dirty="0" smtClean="0"/>
              <a:t> и последствиях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/>
              <a:t>  подбор </a:t>
            </a:r>
            <a:r>
              <a:rPr lang="ru-RU" sz="2400" dirty="0" smtClean="0"/>
              <a:t>нарезок песен о здоровом образе жизни/вреде наркотических средств;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/>
              <a:t>  проведение </a:t>
            </a:r>
            <a:r>
              <a:rPr lang="ru-RU" sz="2400" dirty="0" err="1" smtClean="0"/>
              <a:t>антинаркотического</a:t>
            </a:r>
            <a:r>
              <a:rPr lang="ru-RU" sz="2400" dirty="0" smtClean="0"/>
              <a:t> марафона в школах, </a:t>
            </a:r>
            <a:r>
              <a:rPr lang="ru-RU" sz="2400" dirty="0" err="1" smtClean="0"/>
              <a:t>СУЗах</a:t>
            </a:r>
            <a:r>
              <a:rPr lang="ru-RU" sz="2400" dirty="0" smtClean="0"/>
              <a:t>, ВУЗах; </a:t>
            </a:r>
            <a:endParaRPr lang="ru-RU" sz="24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581128"/>
            <a:ext cx="6109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/>
              <a:t>Заключительный этап </a:t>
            </a:r>
            <a:r>
              <a:rPr lang="ru-RU" sz="2000" b="1" i="1" dirty="0" smtClean="0"/>
              <a:t>(июнь-июль)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94116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/>
              <a:t>  проведение </a:t>
            </a:r>
            <a:r>
              <a:rPr lang="ru-RU" sz="2400" dirty="0" smtClean="0"/>
              <a:t>итогового массового мероприятия по проекту;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/>
              <a:t>  создание </a:t>
            </a:r>
            <a:r>
              <a:rPr lang="ru-RU" sz="2400" dirty="0" smtClean="0"/>
              <a:t>видеоролика «За здоровый образ жизни»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dirty="0" smtClean="0"/>
              <a:t>  награждение </a:t>
            </a:r>
            <a:r>
              <a:rPr lang="ru-RU" sz="2400" dirty="0" smtClean="0"/>
              <a:t>наиболее активных участников </a:t>
            </a:r>
            <a:r>
              <a:rPr lang="ru-RU" sz="2400" dirty="0" smtClean="0"/>
              <a:t>проекта </a:t>
            </a:r>
            <a:endParaRPr lang="ru-RU" sz="24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56320"/>
          </a:xfrm>
        </p:spPr>
        <p:txBody>
          <a:bodyPr>
            <a:normAutofit fontScale="90000"/>
          </a:bodyPr>
          <a:lstStyle/>
          <a:p>
            <a:r>
              <a:rPr lang="ru-RU" sz="2700" b="1" i="1" u="sng" dirty="0" smtClean="0">
                <a:solidFill>
                  <a:srgbClr val="FFFF00"/>
                </a:solidFill>
              </a:rPr>
              <a:t>КАЛЕНДАРНЫЙ ПЛАН РЕАЛИЗАЦИИ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764708"/>
          <a:ext cx="8640960" cy="5801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25"/>
                <a:gridCol w="2985059"/>
                <a:gridCol w="1080120"/>
                <a:gridCol w="720080"/>
                <a:gridCol w="1080120"/>
                <a:gridCol w="648072"/>
                <a:gridCol w="864096"/>
                <a:gridCol w="792088"/>
              </a:tblGrid>
              <a:tr h="43204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Февраль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июнь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июль</a:t>
                      </a:r>
                      <a:endParaRPr lang="ru-RU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рабочей группы.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рабочего плана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  рабочих групп из числа старших школьников и студентов, желающих принимать участие в проекте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обучающих занятий, семинаров, открытых уроков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4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Подборка песен, посвященных ЗОЖ и   о вреде наркотических веществ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Распространение рекламной информации проведение рекламных акций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сотрудничества с ОУ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904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проекта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информации о наркозависимых и последствия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9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 и изучение информации о путях распространения наркотических и психотропных веществ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677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 итогового массового мероприятия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видеоролика «За здоровый образ жизни»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888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Завершение работы. Составление итогового отчета о реализации проекта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rgbClr val="FFFF00"/>
                </a:solidFill>
              </a:rPr>
              <a:t>Бюджет проекта</a:t>
            </a:r>
            <a:endParaRPr lang="ru-RU" sz="3200" b="1" i="1" u="sng" dirty="0">
              <a:solidFill>
                <a:srgbClr val="FFFF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608488"/>
          <a:ext cx="8612518" cy="61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441100"/>
                <a:gridCol w="2011155"/>
                <a:gridCol w="788106"/>
                <a:gridCol w="620353"/>
                <a:gridCol w="861924"/>
                <a:gridCol w="1077405"/>
                <a:gridCol w="1221059"/>
                <a:gridCol w="1231377"/>
              </a:tblGrid>
              <a:tr h="237615">
                <a:tc rowSpan="2" gridSpan="2">
                  <a:txBody>
                    <a:bodyPr/>
                    <a:lstStyle/>
                    <a:p>
                      <a:r>
                        <a:rPr lang="ru-RU" sz="900" dirty="0" smtClean="0"/>
                        <a:t>№</a:t>
                      </a:r>
                    </a:p>
                    <a:p>
                      <a:r>
                        <a:rPr lang="ru-RU" sz="900" dirty="0" err="1" smtClean="0"/>
                        <a:t>п</a:t>
                      </a:r>
                      <a:r>
                        <a:rPr lang="ru-RU" sz="900" dirty="0" smtClean="0"/>
                        <a:t>/</a:t>
                      </a:r>
                      <a:r>
                        <a:rPr lang="ru-RU" sz="900" dirty="0" err="1" smtClean="0"/>
                        <a:t>п</a:t>
                      </a:r>
                      <a:endParaRPr lang="ru-RU" sz="9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Наименование</a:t>
                      </a:r>
                      <a:r>
                        <a:rPr lang="ru-RU" sz="900" baseline="0" dirty="0" smtClean="0"/>
                        <a:t>  статьи затрат</a:t>
                      </a:r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Ед. </a:t>
                      </a:r>
                      <a:r>
                        <a:rPr lang="ru-RU" sz="900" dirty="0" err="1" smtClean="0"/>
                        <a:t>измер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Кол-во</a:t>
                      </a:r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Цена,</a:t>
                      </a:r>
                    </a:p>
                    <a:p>
                      <a:r>
                        <a:rPr lang="ru-RU" sz="900" dirty="0" smtClean="0"/>
                        <a:t>руб.</a:t>
                      </a:r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Всего,</a:t>
                      </a:r>
                    </a:p>
                    <a:p>
                      <a:r>
                        <a:rPr lang="ru-RU" sz="900" dirty="0" smtClean="0"/>
                        <a:t>руб.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dirty="0" smtClean="0"/>
                        <a:t>Сумма </a:t>
                      </a:r>
                      <a:endParaRPr lang="ru-RU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8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Запрашиваемая сумма, руб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Средства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</a:rPr>
                        <a:t> участника конкурса, руб.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37615">
                <a:tc gridSpan="9">
                  <a:txBody>
                    <a:bodyPr/>
                    <a:lstStyle/>
                    <a:p>
                      <a:r>
                        <a:rPr lang="ru-RU" sz="900" b="1" dirty="0" smtClean="0"/>
                        <a:t>Аренда помещения</a:t>
                      </a:r>
                      <a:r>
                        <a:rPr lang="ru-RU" sz="900" b="1" baseline="0" dirty="0" smtClean="0"/>
                        <a:t> и аппаратура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4947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Аренда помещения для создания  сценария акции 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месяц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1500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9000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9000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Услуги ГТС 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месяц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1800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Интернет   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месяц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3600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3600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4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Видеоаппаратура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шт.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1000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2000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2000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97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оборудования (компьютер, принтер, ксерокс, сканер, </a:t>
                      </a:r>
                      <a:r>
                        <a:rPr kumimoji="0" lang="ru-RU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мультимедийный</a:t>
                      </a:r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аппарат)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шт.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8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1000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8000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8000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 gridSpan="9">
                  <a:txBody>
                    <a:bodyPr/>
                    <a:lstStyle/>
                    <a:p>
                      <a:r>
                        <a:rPr lang="ru-RU" sz="900" b="1" dirty="0" smtClean="0"/>
                        <a:t>Канцелярские материалы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1" dirty="0" smtClean="0"/>
                        <a:t>Бумага белая «Снегурочка»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/>
                        <a:t>уп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7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1400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1400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7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1" dirty="0" smtClean="0"/>
                        <a:t>Цветной картридж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1500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3000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3000</a:t>
                      </a:r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 gridSpan="9">
                  <a:txBody>
                    <a:bodyPr/>
                    <a:lstStyle/>
                    <a:p>
                      <a:r>
                        <a:rPr lang="ru-RU" sz="900" b="1" dirty="0" smtClean="0"/>
                        <a:t>Расходные материалы, издания методической продукции, полиграфические</a:t>
                      </a:r>
                      <a:r>
                        <a:rPr lang="ru-RU" sz="900" b="1" baseline="0" dirty="0" smtClean="0"/>
                        <a:t> расходы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8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Майки с логотипом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шт.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5000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5000</a:t>
                      </a:r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612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9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1" dirty="0" err="1" smtClean="0"/>
                        <a:t>Бейджики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шт.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12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600</a:t>
                      </a:r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10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900" b="1" dirty="0" err="1" smtClean="0"/>
                        <a:t>Мультифоры</a:t>
                      </a:r>
                      <a:r>
                        <a:rPr lang="ru-RU" sz="900" b="1" dirty="0" smtClean="0"/>
                        <a:t> 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/>
                        <a:t>уп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4633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11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Бланки</a:t>
                      </a:r>
                      <a:r>
                        <a:rPr lang="ru-RU" sz="900" b="1" baseline="0" dirty="0" smtClean="0"/>
                        <a:t> </a:t>
                      </a:r>
                      <a:r>
                        <a:rPr lang="ru-RU" sz="900" b="1" dirty="0" err="1" smtClean="0"/>
                        <a:t>благодарственых</a:t>
                      </a:r>
                      <a:r>
                        <a:rPr lang="ru-RU" sz="900" b="1" dirty="0" smtClean="0"/>
                        <a:t> писем</a:t>
                      </a:r>
                    </a:p>
                    <a:p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шт.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120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15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1800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612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12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Буклет о проекте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шт.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23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2300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2300</a:t>
                      </a:r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612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13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Сувенирная продукция (значки)</a:t>
                      </a:r>
                      <a:endParaRPr lang="ru-RU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шт.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250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35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8750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8750</a:t>
                      </a:r>
                      <a:endParaRPr lang="ru-RU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7615">
                <a:tc gridSpan="6">
                  <a:txBody>
                    <a:bodyPr/>
                    <a:lstStyle/>
                    <a:p>
                      <a:pPr algn="r"/>
                      <a:r>
                        <a:rPr lang="ru-RU" sz="900" b="1" i="1" dirty="0" smtClean="0"/>
                        <a:t>Итоги по </a:t>
                      </a:r>
                      <a:r>
                        <a:rPr lang="ru-RU" sz="900" b="1" i="1" dirty="0" smtClean="0"/>
                        <a:t>проект</a:t>
                      </a:r>
                      <a:r>
                        <a:rPr lang="ru-RU" sz="900" b="1" i="1" baseline="0" dirty="0" smtClean="0"/>
                        <a:t>у</a:t>
                      </a:r>
                      <a:r>
                        <a:rPr lang="ru-RU" sz="900" b="1" i="1" baseline="0" dirty="0" smtClean="0"/>
                        <a:t>:</a:t>
                      </a:r>
                      <a:endParaRPr lang="ru-RU" sz="9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37310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19650</a:t>
                      </a:r>
                      <a:endParaRPr lang="ru-RU" sz="9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27660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b="1" i="1" dirty="0" smtClean="0">
                <a:solidFill>
                  <a:srgbClr val="FFFF0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FFFF00"/>
                </a:solidFill>
              </a:rPr>
              <a:t> за </a:t>
            </a:r>
          </a:p>
          <a:p>
            <a:pPr algn="ctr">
              <a:buNone/>
            </a:pPr>
            <a:r>
              <a:rPr lang="ru-RU" sz="9600" b="1" i="1" dirty="0" smtClean="0">
                <a:solidFill>
                  <a:srgbClr val="FFFF00"/>
                </a:solidFill>
              </a:rPr>
              <a:t>внимание!</a:t>
            </a:r>
            <a:endParaRPr lang="ru-RU" sz="9600" b="1" i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210</TotalTime>
  <Words>632</Words>
  <Application>Microsoft Office PowerPoint</Application>
  <PresentationFormat>Экран (4:3)</PresentationFormat>
  <Paragraphs>198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Муниципальное бюджетное образовательное учреждение дополнительного образования «Центр детского творчества»  Центрального района города Кемерово</vt:lpstr>
      <vt:lpstr>Проблема:</vt:lpstr>
      <vt:lpstr>Цель проекта:</vt:lpstr>
      <vt:lpstr>Задачи проекта </vt:lpstr>
      <vt:lpstr>Участники проекта:</vt:lpstr>
      <vt:lpstr>Этапы реализации проекта:</vt:lpstr>
      <vt:lpstr>КАЛЕНДАРНЫЙ ПЛАН РЕАЛИЗАЦИИ ПРОЕКТА: </vt:lpstr>
      <vt:lpstr>Бюджет проекта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дополнительного образования «Центр детского творчества»  Центрального района города Кемерово</dc:title>
  <dc:creator>ya</dc:creator>
  <cp:lastModifiedBy>ya</cp:lastModifiedBy>
  <cp:revision>20</cp:revision>
  <dcterms:created xsi:type="dcterms:W3CDTF">2015-11-15T03:18:44Z</dcterms:created>
  <dcterms:modified xsi:type="dcterms:W3CDTF">2015-11-15T07:12:56Z</dcterms:modified>
</cp:coreProperties>
</file>