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</p:sldMasterIdLst>
  <p:notesMasterIdLst>
    <p:notesMasterId r:id="rId22"/>
  </p:notesMasterIdLst>
  <p:sldIdLst>
    <p:sldId id="256" r:id="rId2"/>
    <p:sldId id="257" r:id="rId3"/>
    <p:sldId id="283" r:id="rId4"/>
    <p:sldId id="317" r:id="rId5"/>
    <p:sldId id="314" r:id="rId6"/>
    <p:sldId id="315" r:id="rId7"/>
    <p:sldId id="316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29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C4EA7-9060-465E-B04C-FF4D8F7A5EEC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850E4-651F-43D8-B8CD-CB7E0B30B4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26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AD49-58C9-42D7-8822-850206513373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A33F3-389B-47B2-870A-470A4ECD5EF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AD49-58C9-42D7-8822-850206513373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A33F3-389B-47B2-870A-470A4ECD5E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AD49-58C9-42D7-8822-850206513373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A33F3-389B-47B2-870A-470A4ECD5E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AD49-58C9-42D7-8822-850206513373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A33F3-389B-47B2-870A-470A4ECD5EF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AD49-58C9-42D7-8822-850206513373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A33F3-389B-47B2-870A-470A4ECD5E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AD49-58C9-42D7-8822-850206513373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A33F3-389B-47B2-870A-470A4ECD5E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AD49-58C9-42D7-8822-850206513373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A33F3-389B-47B2-870A-470A4ECD5E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AD49-58C9-42D7-8822-850206513373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A33F3-389B-47B2-870A-470A4ECD5E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AD49-58C9-42D7-8822-850206513373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A33F3-389B-47B2-870A-470A4ECD5E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AD49-58C9-42D7-8822-850206513373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A33F3-389B-47B2-870A-470A4ECD5E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AD49-58C9-42D7-8822-850206513373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A33F3-389B-47B2-870A-470A4ECD5E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2B45AD49-58C9-42D7-8822-850206513373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DD5A33F3-389B-47B2-870A-470A4ECD5EF6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vk.com/feed?section=search&amp;q=%23%D0%9F%D0%BE%D0%BB%D0%BA%D0%B0%D0%94%D0%BE%D0%B1%D1%80%D0%B0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vk.com/anzhelika_nachesov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7226"/>
            <a:ext cx="5304586" cy="39784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5293" y="4725144"/>
            <a:ext cx="8208912" cy="1702160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ГБПОУ РА МИТ с 2016 года - является, «Центром инклюзивного образования», базовой региональной образовательной организацией по профессиональному обучению детей с ОВЗ и инвалидов </a:t>
            </a:r>
            <a:endParaRPr lang="ru-RU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0"/>
            <a:ext cx="3909022" cy="374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9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924800" cy="1143000"/>
          </a:xfrm>
        </p:spPr>
        <p:txBody>
          <a:bodyPr/>
          <a:lstStyle/>
          <a:p>
            <a:r>
              <a:rPr lang="ru-RU" sz="1500" dirty="0"/>
              <a:t>в общежитии МИТ Полка Добра пополнилась сладостями. </a:t>
            </a:r>
            <a:r>
              <a:rPr lang="ru-RU" sz="1500" dirty="0" err="1"/>
              <a:t>Зехова</a:t>
            </a:r>
            <a:r>
              <a:rPr lang="ru-RU" sz="1500" dirty="0"/>
              <a:t> Фатима </a:t>
            </a:r>
            <a:r>
              <a:rPr lang="ru-RU" sz="1500" dirty="0" err="1"/>
              <a:t>Абрековна</a:t>
            </a:r>
            <a:r>
              <a:rPr lang="ru-RU" sz="1500" dirty="0"/>
              <a:t> поздравила студентов общежития с наступающим Новым годом. </a:t>
            </a:r>
            <a:r>
              <a:rPr lang="ru-RU" sz="1500" dirty="0"/>
              <a:t/>
            </a:r>
            <a:br>
              <a:rPr lang="ru-RU" sz="1500" dirty="0"/>
            </a:br>
            <a:r>
              <a:rPr lang="ru-RU" sz="1500" dirty="0"/>
              <a:t>Фатима </a:t>
            </a:r>
            <a:r>
              <a:rPr lang="ru-RU" sz="1500" dirty="0" err="1"/>
              <a:t>Абрековна</a:t>
            </a:r>
            <a:r>
              <a:rPr lang="ru-RU" sz="1500" dirty="0"/>
              <a:t> всегда оказывает посильную помощь для студентов постоянно проживающих в общежитии, и ребята всегда рады и благодарны за доброту и внимание.</a:t>
            </a:r>
            <a:r>
              <a:rPr lang="ru-RU" sz="1500" dirty="0"/>
              <a:t/>
            </a:r>
            <a:br>
              <a:rPr lang="ru-RU" sz="1500" dirty="0"/>
            </a:br>
            <a:r>
              <a:rPr lang="ru-RU" sz="1500" dirty="0"/>
              <a:t>Спасибо Вам, Фатима </a:t>
            </a:r>
            <a:r>
              <a:rPr lang="ru-RU" sz="1500" dirty="0" err="1"/>
              <a:t>Абрековна</a:t>
            </a:r>
            <a:r>
              <a:rPr lang="ru-RU" sz="1500" dirty="0"/>
              <a:t>, за отзывчивость и доброе сердце.</a:t>
            </a:r>
            <a:endParaRPr lang="ru-RU" sz="15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6" name="Picture 12" descr="https://pp.userapi.com/c623900/v623900203/608cb/gh_bl9SpSC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5" y="1772816"/>
            <a:ext cx="3222267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pp.userapi.com/c623900/v623900203/608d5/pt1CNrtfDO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117" y="1772816"/>
            <a:ext cx="348294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498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412776"/>
            <a:ext cx="7924800" cy="1143000"/>
          </a:xfrm>
        </p:spPr>
        <p:txBody>
          <a:bodyPr/>
          <a:lstStyle/>
          <a:p>
            <a:r>
              <a:rPr lang="ru-RU" sz="1500" dirty="0" smtClean="0"/>
              <a:t>в </a:t>
            </a:r>
            <a:r>
              <a:rPr lang="ru-RU" sz="1500" dirty="0"/>
              <a:t>Адыгейском Республиканском Доме Ребенка прошли мероприятия по празднованию Всемирного дня Доброты, который отмечается ежегодно 13 ноября. В этот день волонтёры и добровольцы по всему миру своими делами вдохновляют людей на совершение добрых поступков.</a:t>
            </a:r>
            <a:r>
              <a:rPr lang="ru-RU" sz="1500" dirty="0"/>
              <a:t/>
            </a:r>
            <a:br>
              <a:rPr lang="ru-RU" sz="1500" dirty="0"/>
            </a:br>
            <a:r>
              <a:rPr lang="ru-RU" sz="1500" dirty="0"/>
              <a:t>По приглашению начальника управления государственного финансового контроля Республики Адыгея </a:t>
            </a:r>
            <a:r>
              <a:rPr lang="ru-RU" sz="1500" dirty="0" err="1"/>
              <a:t>Насифовой</a:t>
            </a:r>
            <a:r>
              <a:rPr lang="ru-RU" sz="1500" dirty="0"/>
              <a:t> М.Х. сотрудники организации и студенты-волонтёры Майкопского индустриального техникума пришли на праздник Доброты и установили на территории Дома Ребенка скворечники и кормушки, сделанные своими руками. Теперь авторские работы украшают детские площадки, а ребята радуются птичьему пению пернатых обитателей.</a:t>
            </a:r>
            <a:endParaRPr lang="ru-RU" sz="15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pp.userapi.com/c841326/v841326097/358bf/KTJvZhSHcX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p.userapi.com/c841326/v841326097/358c8/DDkF5Smhcn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40597"/>
            <a:ext cx="3535247" cy="265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pp.userapi.com/c841326/v841326097/358d1/JZBX2vjIWV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49080"/>
            <a:ext cx="3343226" cy="250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412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142457"/>
            <a:ext cx="5112568" cy="1143000"/>
          </a:xfrm>
        </p:spPr>
        <p:txBody>
          <a:bodyPr/>
          <a:lstStyle/>
          <a:p>
            <a:r>
              <a:rPr lang="ru-RU" sz="1500" dirty="0"/>
              <a:t>В МИТ всегда откликаются на просьбы помочь детским учреждениям – это и оформление детского сада, и ограждение для детской площадки, и ремонт в школе. </a:t>
            </a:r>
            <a:r>
              <a:rPr lang="ru-RU" sz="1500" dirty="0"/>
              <a:t/>
            </a:r>
            <a:br>
              <a:rPr lang="ru-RU" sz="1500" dirty="0"/>
            </a:br>
            <a:r>
              <a:rPr lang="ru-RU" sz="1500" dirty="0"/>
              <a:t>В этот раз руководство МБДОУ №29 обратилось к нам с просьбой изготовить для зоны отдыха на детской площадке столик и лавочки, чтобы дети во время прогулки смогли поиграть в спокойные игры или порисовать на свежем воздухе. Конечно, мы решили помочь в этом, и наши студенты под руководством мастеров производственного обучения изготовили вот такой замечательный комплект.</a:t>
            </a:r>
            <a:endParaRPr lang="ru-RU" sz="15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ttps://sun1-9.userapi.com/c840535/v840535806/18db9/HrGBzxATs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105"/>
            <a:ext cx="3432381" cy="25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1-19.userapi.com/c840535/v840535806/18dc2/5eSOKzAiKi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06" y="260648"/>
            <a:ext cx="355239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1-11.userapi.com/c840535/v840535806/18dca/quMlqe2Lu2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78562"/>
            <a:ext cx="3088407" cy="422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23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7924800" cy="1143000"/>
          </a:xfrm>
        </p:spPr>
        <p:txBody>
          <a:bodyPr/>
          <a:lstStyle/>
          <a:p>
            <a:r>
              <a:rPr lang="ru-RU" sz="1500" dirty="0"/>
              <a:t>Наш постоянный и неравнодушный спонсор, певица Анжелика </a:t>
            </a:r>
            <a:r>
              <a:rPr lang="ru-RU" sz="1500" dirty="0" err="1"/>
              <a:t>Начесова</a:t>
            </a:r>
            <a:r>
              <a:rPr lang="ru-RU" sz="1500" dirty="0"/>
              <a:t>, оказала помощь сиротам, постоянно проживающим в общежитии Майкопского индустриального техникума. Помощь оказана в рамках благотворительной акции, организованной Анжеликой при поддержке руководства сети магазинов Централь, и посвященной священному месяцу Рамадан. Анжелика, пусть Ваша светлая рука получает столько, сколько и дает! Ведь вы готовы всегда её протянуть тому, кому трудно</a:t>
            </a:r>
            <a:endParaRPr lang="ru-RU" sz="15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https://pp.userapi.com/c639628/v639628797/27cd0/zog_UjXFx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3728" y="2283768"/>
            <a:ext cx="46085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052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500" dirty="0"/>
              <a:t>в общежитии МИТ Полка Добра пополнилась сладостями. Этот подарок для студентов общежития сделала </a:t>
            </a:r>
            <a:r>
              <a:rPr lang="ru-RU" sz="1500" dirty="0" err="1"/>
              <a:t>Зехова</a:t>
            </a:r>
            <a:r>
              <a:rPr lang="ru-RU" sz="1500" dirty="0"/>
              <a:t> Фатима </a:t>
            </a:r>
            <a:r>
              <a:rPr lang="ru-RU" sz="1500" dirty="0" err="1"/>
              <a:t>Абрековна</a:t>
            </a:r>
            <a:r>
              <a:rPr lang="ru-RU" sz="1500" dirty="0"/>
              <a:t>. Стоит отметить, что Фатима всегда оказывает посильную помощь для студентов, постоянно проживающих в общежитии.</a:t>
            </a:r>
            <a:r>
              <a:rPr lang="ru-RU" sz="1500" dirty="0"/>
              <a:t/>
            </a:r>
            <a:br>
              <a:rPr lang="ru-RU" sz="1500" dirty="0"/>
            </a:br>
            <a:r>
              <a:rPr lang="ru-RU" sz="1500" dirty="0"/>
              <a:t>Спасибо Вам, Фатима </a:t>
            </a:r>
            <a:r>
              <a:rPr lang="ru-RU" sz="1500" dirty="0" err="1"/>
              <a:t>Абрековна</a:t>
            </a:r>
            <a:r>
              <a:rPr lang="ru-RU" sz="1500" dirty="0"/>
              <a:t>, за отзывчивость и доброе сердце.</a:t>
            </a:r>
            <a:endParaRPr lang="ru-RU" sz="15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2" name="Picture 4" descr="https://pp.userapi.com/c836434/v836434797/395f6/CTaDWlklb6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24946"/>
            <a:ext cx="5976664" cy="449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pp.userapi.com/c836434/v836434797/39600/7uDm4ISl3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56439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358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3649588"/>
            <a:ext cx="4412755" cy="1143000"/>
          </a:xfrm>
        </p:spPr>
        <p:txBody>
          <a:bodyPr/>
          <a:lstStyle/>
          <a:p>
            <a:r>
              <a:rPr lang="ru-RU" sz="2000" dirty="0"/>
              <a:t>В</a:t>
            </a:r>
            <a:r>
              <a:rPr lang="ru-RU" sz="1500" dirty="0"/>
              <a:t> </a:t>
            </a:r>
            <a:r>
              <a:rPr lang="ru-RU" sz="2000" dirty="0"/>
              <a:t>рамках творческого вечера Анжелики прошел благотворительный аукцион, на котором была продана картина, написанная ею. С части вырученных средств в техникум куплены различные товары для разнообразия досуга студентов (шашки, шахматы, мячи, лото, бадминтон, канцтовары) и бытовая химия.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Анжелика, администрация МИТ выражает Вам благодарность от имени студентов.</a:t>
            </a:r>
            <a:endParaRPr lang="ru-RU" sz="2000" dirty="0"/>
          </a:p>
        </p:txBody>
      </p:sp>
      <p:pic>
        <p:nvPicPr>
          <p:cNvPr id="8194" name="Picture 2" descr="https://pp.userapi.com/c626122/v626122797/609f7/-SasBQBfey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23" y="548680"/>
            <a:ext cx="329602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630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500" dirty="0"/>
              <a:t>Накануне 8 Марта для наших студенток сделала подарки замечательная женщина - </a:t>
            </a:r>
            <a:r>
              <a:rPr lang="ru-RU" sz="1500" dirty="0" err="1"/>
              <a:t>Зехова</a:t>
            </a:r>
            <a:r>
              <a:rPr lang="ru-RU" sz="1500" dirty="0"/>
              <a:t> Фатима </a:t>
            </a:r>
            <a:r>
              <a:rPr lang="ru-RU" sz="1500" dirty="0" err="1"/>
              <a:t>Абрековна</a:t>
            </a:r>
            <a:r>
              <a:rPr lang="ru-RU" sz="1500" dirty="0"/>
              <a:t>. Спасибо Вам, за такие приятные сюрпризы, Фатима. Желаем Вам солнечного дня, весеннего настроения, неизменной красоты, исполнения самых сокровенных желаний. С наступающим праздником 8 Марта!</a:t>
            </a:r>
            <a:endParaRPr lang="ru-RU" sz="15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pp.userapi.com/c626122/v626122797/5f2ac/Gxnoi0XHG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28800"/>
            <a:ext cx="4909741" cy="490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006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500" dirty="0"/>
              <a:t>Администрация МИТ сердечно благодарит актрису Асю </a:t>
            </a:r>
            <a:r>
              <a:rPr lang="ru-RU" sz="1500" dirty="0" err="1"/>
              <a:t>Вайкок</a:t>
            </a:r>
            <a:r>
              <a:rPr lang="ru-RU" sz="1500" dirty="0"/>
              <a:t> за сладкое угощение для наших учащихся. </a:t>
            </a:r>
            <a:r>
              <a:rPr lang="ru-RU" sz="1500" dirty="0"/>
              <a:t/>
            </a:r>
            <a:br>
              <a:rPr lang="ru-RU" sz="1500" dirty="0"/>
            </a:br>
            <a:r>
              <a:rPr lang="ru-RU" sz="1500" dirty="0"/>
              <a:t>Примите искреннюю признательность за неравнодушное отношение к проблемам детей, оставшихся без родительского тепла. </a:t>
            </a:r>
            <a:r>
              <a:rPr lang="ru-RU" sz="1500" dirty="0"/>
              <a:t/>
            </a:r>
            <a:br>
              <a:rPr lang="ru-RU" sz="1500" dirty="0"/>
            </a:br>
            <a:r>
              <a:rPr lang="ru-RU" sz="1500" dirty="0"/>
              <a:t>От всей души желаем Вам крепкого здоровья, благополучия и успехов.</a:t>
            </a:r>
            <a:endParaRPr lang="ru-RU" sz="15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https://pp.userapi.com/c626122/v626122797/5a26f/5WyI9E4jSW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80937"/>
            <a:ext cx="4105391" cy="436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pp.userapi.com/c639819/v639819797/7147/EhBg2N5aJ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24946"/>
            <a:ext cx="3805593" cy="398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509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4208" y="3645024"/>
            <a:ext cx="2306216" cy="1143000"/>
          </a:xfrm>
        </p:spPr>
        <p:txBody>
          <a:bodyPr/>
          <a:lstStyle/>
          <a:p>
            <a:r>
              <a:rPr lang="ru-RU" sz="1500" dirty="0"/>
              <a:t>Чем ближе Новогодние праздники, тем больше хочется верить в чудеса. В Майкопском индустриальном техникуме на Полке добра снова оказались подарки для детей. Нашей доброй волшебницей стала заслуженная артистка Республики Адыгея - Анжелика </a:t>
            </a:r>
            <a:r>
              <a:rPr lang="ru-RU" sz="1500" dirty="0" err="1"/>
              <a:t>Начесова</a:t>
            </a:r>
            <a:r>
              <a:rPr lang="ru-RU" sz="1500" dirty="0"/>
              <a:t>. </a:t>
            </a:r>
            <a:endParaRPr lang="ru-RU" sz="15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https://pp.userapi.com/c638027/v638027797/16c9f/ofenQ_5tM_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5904655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250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4800" cy="1143000"/>
          </a:xfrm>
        </p:spPr>
        <p:txBody>
          <a:bodyPr/>
          <a:lstStyle/>
          <a:p>
            <a:r>
              <a:rPr lang="ru-RU" sz="1500" dirty="0"/>
              <a:t>неравнодушные люди с активной жизненной позицией порадовали наших </a:t>
            </a:r>
            <a:r>
              <a:rPr lang="ru-RU" sz="1500" dirty="0" smtClean="0"/>
              <a:t>ребят. Администрация </a:t>
            </a:r>
            <a:r>
              <a:rPr lang="ru-RU" sz="1500" dirty="0"/>
              <a:t>МИТ от лица студентов выражает огромную признательность Аскеру Нагой, </a:t>
            </a:r>
            <a:r>
              <a:rPr lang="ru-RU" sz="1500" dirty="0" err="1"/>
              <a:t>Зауру</a:t>
            </a:r>
            <a:r>
              <a:rPr lang="ru-RU" sz="1500" dirty="0"/>
              <a:t> </a:t>
            </a:r>
            <a:r>
              <a:rPr lang="ru-RU" sz="1500" dirty="0" err="1"/>
              <a:t>Воетлеву</a:t>
            </a:r>
            <a:r>
              <a:rPr lang="ru-RU" sz="1500" dirty="0"/>
              <a:t>, Рустаму </a:t>
            </a:r>
            <a:r>
              <a:rPr lang="ru-RU" sz="1500" dirty="0" err="1"/>
              <a:t>Мамгетову</a:t>
            </a:r>
            <a:r>
              <a:rPr lang="ru-RU" sz="1500" dirty="0"/>
              <a:t>, Аскеру </a:t>
            </a:r>
            <a:r>
              <a:rPr lang="ru-RU" sz="1500" dirty="0" err="1"/>
              <a:t>Сапиеву</a:t>
            </a:r>
            <a:r>
              <a:rPr lang="ru-RU" sz="1500" dirty="0"/>
              <a:t>, </a:t>
            </a:r>
            <a:r>
              <a:rPr lang="ru-RU" sz="1500" dirty="0" err="1"/>
              <a:t>Зауру</a:t>
            </a:r>
            <a:r>
              <a:rPr lang="ru-RU" sz="1500" dirty="0"/>
              <a:t> </a:t>
            </a:r>
            <a:r>
              <a:rPr lang="ru-RU" sz="1500" dirty="0" err="1"/>
              <a:t>Гонежукову</a:t>
            </a:r>
            <a:r>
              <a:rPr lang="ru-RU" sz="1500" dirty="0"/>
              <a:t>, Беслану </a:t>
            </a:r>
            <a:r>
              <a:rPr lang="ru-RU" sz="1500" dirty="0" err="1"/>
              <a:t>Кулову</a:t>
            </a:r>
            <a:r>
              <a:rPr lang="ru-RU" sz="1500" dirty="0"/>
              <a:t> и искренне благодарит за участие в акции «Полка Добра». </a:t>
            </a:r>
            <a:endParaRPr lang="ru-RU" sz="15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s://pp.userapi.com/c836639/v836639797/13a07/0hci8WgnlC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412845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pp.userapi.com/c836639/v836639797/139f4/w-NHjGJoLW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59090"/>
            <a:ext cx="2774844" cy="369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pp.userapi.com/c836639/v836639797/139fe/hRS1in43pe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81890" y="3717032"/>
            <a:ext cx="243027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285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90196" y="4581128"/>
            <a:ext cx="8984771" cy="1810325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2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Тлюняев</a:t>
            </a: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Мурат </a:t>
            </a:r>
            <a:r>
              <a:rPr lang="ru-RU" sz="2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Асланович</a:t>
            </a:r>
            <a:endParaRPr lang="ru-RU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68580" indent="0" algn="ctr">
              <a:buNone/>
            </a:pP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Директор ГБПОУ РА </a:t>
            </a:r>
            <a:r>
              <a:rPr 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</a:t>
            </a: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Майкопский индустриальный техникум»</a:t>
            </a:r>
            <a:endParaRPr lang="ru-RU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0" y="260648"/>
            <a:ext cx="6204078" cy="422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701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17410" name="Picture 2" descr="https://ds02.infourok.ru/uploads/ex/0314/0001b0c3-dccf25fb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02"/>
            <a:ext cx="9168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72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7924800" cy="1143000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«полка добра» в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мит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906" y="1124744"/>
            <a:ext cx="5126158" cy="4896544"/>
          </a:xfrm>
        </p:spPr>
        <p:txBody>
          <a:bodyPr>
            <a:noAutofit/>
          </a:bodyPr>
          <a:lstStyle/>
          <a:p>
            <a:r>
              <a:rPr lang="ru-RU" sz="2000" dirty="0"/>
              <a:t>Полка Добра в МИТ существует с 2016 года. Администрация техникума приняла решение организовать такую благотворительную акцию для студентов-сирот, проживающих в общежитии. Каждый человек может положить на полку то, что может пригодиться нуждающимся - от продуктов питания до одежды и канцтоваров. Наша </a:t>
            </a:r>
            <a:r>
              <a:rPr lang="ru-RU" sz="2000" dirty="0">
                <a:hlinkClick r:id="rId2"/>
              </a:rPr>
              <a:t>#</a:t>
            </a:r>
            <a:r>
              <a:rPr lang="ru-RU" sz="2000" dirty="0" err="1">
                <a:hlinkClick r:id="rId2"/>
              </a:rPr>
              <a:t>ПолкаДобра</a:t>
            </a:r>
            <a:r>
              <a:rPr lang="ru-RU" sz="2000" dirty="0"/>
              <a:t> никогда не пустует, всегда находятся неравнодушные люди, желающие помочь другим. Есть и те, кто постоянно оказывают помощь детям, среди таких людей </a:t>
            </a:r>
            <a:r>
              <a:rPr lang="ru-RU" sz="2000" dirty="0" err="1"/>
              <a:t>Зехова</a:t>
            </a:r>
            <a:r>
              <a:rPr lang="ru-RU" sz="2000" dirty="0"/>
              <a:t> Фатима </a:t>
            </a:r>
            <a:r>
              <a:rPr lang="ru-RU" sz="2000" dirty="0" err="1"/>
              <a:t>Абрековна</a:t>
            </a:r>
            <a:r>
              <a:rPr lang="ru-RU" sz="2000" dirty="0"/>
              <a:t>, певица Анжелика </a:t>
            </a:r>
            <a:r>
              <a:rPr lang="ru-RU" sz="2000" dirty="0" err="1"/>
              <a:t>Начесова</a:t>
            </a:r>
            <a:r>
              <a:rPr lang="ru-RU" sz="2000" dirty="0"/>
              <a:t> </a:t>
            </a:r>
            <a:endParaRPr lang="ru-RU" sz="2000" dirty="0"/>
          </a:p>
        </p:txBody>
      </p:sp>
      <p:pic>
        <p:nvPicPr>
          <p:cNvPr id="2051" name="Picture 3" descr="C:\Users\Тома\Downloads\IMG_20180608_130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524" y="1196752"/>
            <a:ext cx="388843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962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журналисты из ВГТРК Адыгея посетили МИТ, для того, чтобы записать сюжет о благотворительной акции - #</a:t>
            </a:r>
            <a:r>
              <a:rPr lang="ru-RU" dirty="0" err="1"/>
              <a:t>ПолкаДобра</a:t>
            </a:r>
            <a:r>
              <a:rPr lang="ru-RU" dirty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https://i.mycdn.me/image?id=866393530786&amp;t=3&amp;plc=WEB&amp;tkn=*k5_VLuOsLFsjj99oVmtWzWx8S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67670"/>
            <a:ext cx="4824119" cy="389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i.mycdn.me/image?id=866393530530&amp;t=0&amp;plc=WEB&amp;tkn=*p8mQCdwxYoXHVocp9-iqiNUL0c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129" y="1700808"/>
            <a:ext cx="3760351" cy="232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689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Подарок для ребенка проживающего в общежитии в семейном корпусе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Тома\Downloads\IMG-20180608-WA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81403"/>
            <a:ext cx="3816424" cy="50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535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Тома\Downloads\IMG-20180606-WA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165816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Тома\Downloads\IMG-20180606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4664"/>
            <a:ext cx="5052053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317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448826" y="0"/>
            <a:ext cx="3590983" cy="4114800"/>
          </a:xfrm>
        </p:spPr>
        <p:txBody>
          <a:bodyPr>
            <a:normAutofit/>
          </a:bodyPr>
          <a:lstStyle/>
          <a:p>
            <a:r>
              <a:rPr lang="ru-RU" dirty="0"/>
              <a:t>1 июня – День защиты детей, праздник, который так ждут ребята. Ведь всем хочется веселья, внимания и подарков. А Анжелика </a:t>
            </a:r>
            <a:r>
              <a:rPr lang="ru-RU" dirty="0" err="1"/>
              <a:t>Начесова</a:t>
            </a:r>
            <a:r>
              <a:rPr lang="ru-RU" dirty="0"/>
              <a:t> (@</a:t>
            </a:r>
            <a:r>
              <a:rPr lang="ru-RU" dirty="0" err="1"/>
              <a:t>anzhelika_nachesova</a:t>
            </a:r>
            <a:r>
              <a:rPr lang="ru-RU" dirty="0"/>
              <a:t>) уже сегодня поздравила наших студентов, подарив им приятные эмоции и яркие впечатления. Улыбки ребят – это, пожалуй, самое лучшее, что может радовать взгляд.</a:t>
            </a:r>
            <a:endParaRPr lang="ru-RU" dirty="0"/>
          </a:p>
        </p:txBody>
      </p:sp>
      <p:pic>
        <p:nvPicPr>
          <p:cNvPr id="15362" name="Picture 2" descr="C:\Users\Тома\Downloads\IMG-20180530-WA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429001"/>
            <a:ext cx="2660153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i.mycdn.me/image?id=866659093922&amp;t=3&amp;plc=WEB&amp;tkn=*mb55wKuSl0PrBgzHFpulz_cdHA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7"/>
            <a:ext cx="5661335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701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476289" cy="80723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https://pp.userapi.com/c623900/v623900203/608d4/qj5gyf_aR3A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37185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pp.userapi.com/c824503/v824503252/5d4d/U3Mj_f0m6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49026"/>
            <a:ext cx="4451953" cy="250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pp.userapi.com/c824503/v824503252/5d3b/VfjfnSbh9_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2656"/>
            <a:ext cx="2576791" cy="363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12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500" dirty="0"/>
              <a:t>Наш постоянный и неравнодушный спонсор, певица Анжелика </a:t>
            </a:r>
            <a:r>
              <a:rPr lang="ru-RU" sz="1500" dirty="0" err="1"/>
              <a:t>Начесова</a:t>
            </a:r>
            <a:r>
              <a:rPr lang="ru-RU" sz="1500" dirty="0"/>
              <a:t> (</a:t>
            </a:r>
            <a:r>
              <a:rPr lang="ru-RU" sz="1500" dirty="0">
                <a:hlinkClick r:id="rId2"/>
              </a:rPr>
              <a:t>@</a:t>
            </a:r>
            <a:r>
              <a:rPr lang="ru-RU" sz="1500" dirty="0" err="1">
                <a:hlinkClick r:id="rId2"/>
              </a:rPr>
              <a:t>anzhelika_nachesova</a:t>
            </a:r>
            <a:r>
              <a:rPr lang="ru-RU" sz="1500" dirty="0"/>
              <a:t>), порадовала сладостями ребят, постоянно проживающих в общежитии МИТ. Ребят ждёт большое чаепитие!</a:t>
            </a:r>
            <a:r>
              <a:rPr lang="ru-RU" sz="1500" dirty="0"/>
              <a:t/>
            </a:r>
            <a:br>
              <a:rPr lang="ru-RU" sz="1500" dirty="0"/>
            </a:br>
            <a:r>
              <a:rPr lang="ru-RU" sz="1500" dirty="0"/>
              <a:t>Спасибо Вам, Анжелика, за доброту и внимание.</a:t>
            </a:r>
            <a:endParaRPr lang="ru-RU" sz="15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s://pp.userapi.com/c840327/v840327307/5de1a/9XrwQNpYWS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70452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pp.userapi.com/c840327/v840327307/5de24/Cdo13UjWMD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49726"/>
            <a:ext cx="340237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492318"/>
      </p:ext>
    </p:extLst>
  </p:cSld>
  <p:clrMapOvr>
    <a:masterClrMapping/>
  </p:clrMapOvr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357</TotalTime>
  <Words>579</Words>
  <Application>Microsoft Office PowerPoint</Application>
  <PresentationFormat>Экран (4:3)</PresentationFormat>
  <Paragraphs>20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Горизонт</vt:lpstr>
      <vt:lpstr>ГБПОУ РА МИТ с 2016 года - является, «Центром инклюзивного образования», базовой региональной образовательной организацией по профессиональному обучению детей с ОВЗ и инвалидов </vt:lpstr>
      <vt:lpstr>Презентация PowerPoint</vt:lpstr>
      <vt:lpstr>Проект «полка добра» в мит</vt:lpstr>
      <vt:lpstr>журналисты из ВГТРК Адыгея посетили МИТ, для того, чтобы записать сюжет о благотворительной акции - #ПолкаДобра.</vt:lpstr>
      <vt:lpstr>Подарок для ребенка проживающего в общежитии в семейном корпусе</vt:lpstr>
      <vt:lpstr>Презентация PowerPoint</vt:lpstr>
      <vt:lpstr>Презентация PowerPoint</vt:lpstr>
      <vt:lpstr>Презентация PowerPoint</vt:lpstr>
      <vt:lpstr>Наш постоянный и неравнодушный спонсор, певица Анжелика Начесова (@anzhelika_nachesova), порадовала сладостями ребят, постоянно проживающих в общежитии МИТ. Ребят ждёт большое чаепитие! Спасибо Вам, Анжелика, за доброту и внимание.</vt:lpstr>
      <vt:lpstr>в общежитии МИТ Полка Добра пополнилась сладостями. Зехова Фатима Абрековна поздравила студентов общежития с наступающим Новым годом.  Фатима Абрековна всегда оказывает посильную помощь для студентов постоянно проживающих в общежитии, и ребята всегда рады и благодарны за доброту и внимание. Спасибо Вам, Фатима Абрековна, за отзывчивость и доброе сердце.</vt:lpstr>
      <vt:lpstr>в Адыгейском Республиканском Доме Ребенка прошли мероприятия по празднованию Всемирного дня Доброты, который отмечается ежегодно 13 ноября. В этот день волонтёры и добровольцы по всему миру своими делами вдохновляют людей на совершение добрых поступков. По приглашению начальника управления государственного финансового контроля Республики Адыгея Насифовой М.Х. сотрудники организации и студенты-волонтёры Майкопского индустриального техникума пришли на праздник Доброты и установили на территории Дома Ребенка скворечники и кормушки, сделанные своими руками. Теперь авторские работы украшают детские площадки, а ребята радуются птичьему пению пернатых обитателей.</vt:lpstr>
      <vt:lpstr>В МИТ всегда откликаются на просьбы помочь детским учреждениям – это и оформление детского сада, и ограждение для детской площадки, и ремонт в школе.  В этот раз руководство МБДОУ №29 обратилось к нам с просьбой изготовить для зоны отдыха на детской площадке столик и лавочки, чтобы дети во время прогулки смогли поиграть в спокойные игры или порисовать на свежем воздухе. Конечно, мы решили помочь в этом, и наши студенты под руководством мастеров производственного обучения изготовили вот такой замечательный комплект.</vt:lpstr>
      <vt:lpstr>Наш постоянный и неравнодушный спонсор, певица Анжелика Начесова, оказала помощь сиротам, постоянно проживающим в общежитии Майкопского индустриального техникума. Помощь оказана в рамках благотворительной акции, организованной Анжеликой при поддержке руководства сети магазинов Централь, и посвященной священному месяцу Рамадан. Анжелика, пусть Ваша светлая рука получает столько, сколько и дает! Ведь вы готовы всегда её протянуть тому, кому трудно</vt:lpstr>
      <vt:lpstr>в общежитии МИТ Полка Добра пополнилась сладостями. Этот подарок для студентов общежития сделала Зехова Фатима Абрековна. Стоит отметить, что Фатима всегда оказывает посильную помощь для студентов, постоянно проживающих в общежитии. Спасибо Вам, Фатима Абрековна, за отзывчивость и доброе сердце.</vt:lpstr>
      <vt:lpstr>В рамках творческого вечера Анжелики прошел благотворительный аукцион, на котором была продана картина, написанная ею. С части вырученных средств в техникум куплены различные товары для разнообразия досуга студентов (шашки, шахматы, мячи, лото, бадминтон, канцтовары) и бытовая химия.  Анжелика, администрация МИТ выражает Вам благодарность от имени студентов.</vt:lpstr>
      <vt:lpstr>Накануне 8 Марта для наших студенток сделала подарки замечательная женщина - Зехова Фатима Абрековна. Спасибо Вам, за такие приятные сюрпризы, Фатима. Желаем Вам солнечного дня, весеннего настроения, неизменной красоты, исполнения самых сокровенных желаний. С наступающим праздником 8 Марта!</vt:lpstr>
      <vt:lpstr>Администрация МИТ сердечно благодарит актрису Асю Вайкок за сладкое угощение для наших учащихся.  Примите искреннюю признательность за неравнодушное отношение к проблемам детей, оставшихся без родительского тепла.  От всей души желаем Вам крепкого здоровья, благополучия и успехов.</vt:lpstr>
      <vt:lpstr>Чем ближе Новогодние праздники, тем больше хочется верить в чудеса. В Майкопском индустриальном техникуме на Полке добра снова оказались подарки для детей. Нашей доброй волшебницей стала заслуженная артистка Республики Адыгея - Анжелика Начесова. </vt:lpstr>
      <vt:lpstr>неравнодушные люди с активной жизненной позицией порадовали наших ребят. Администрация МИТ от лица студентов выражает огромную признательность Аскеру Нагой, Зауру Воетлеву, Рустаму Мамгетову, Аскеру Сапиеву, Зауру Гонежукову, Беслану Кулову и искренне благодарит за участие в акции «Полка Добра». 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ГБПОУ РА МИТ с 2016 года - является, «Центром инклюзивного образования», базовой региональной образовательной организацией по профессиональному обучению детей с ОВЗ и инвалидов</dc:title>
  <dc:creator>Тома</dc:creator>
  <cp:lastModifiedBy>Тома</cp:lastModifiedBy>
  <cp:revision>31</cp:revision>
  <dcterms:created xsi:type="dcterms:W3CDTF">2017-12-12T11:26:56Z</dcterms:created>
  <dcterms:modified xsi:type="dcterms:W3CDTF">2018-06-08T10:12:04Z</dcterms:modified>
</cp:coreProperties>
</file>