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8" r:id="rId9"/>
    <p:sldId id="269" r:id="rId10"/>
    <p:sldId id="266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64327" y="116632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«Родной уголок»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5773" y="6211669"/>
            <a:ext cx="5806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  проекта: Карина </a:t>
            </a:r>
            <a:r>
              <a:rPr lang="ru-RU" dirty="0" smtClean="0">
                <a:solidFill>
                  <a:srgbClr val="002060"/>
                </a:solidFill>
              </a:rPr>
              <a:t>Пашкина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Руководитель проекта: </a:t>
            </a:r>
            <a:r>
              <a:rPr lang="ru-RU" dirty="0" err="1" smtClean="0">
                <a:solidFill>
                  <a:srgbClr val="002060"/>
                </a:solidFill>
              </a:rPr>
              <a:t>Грамс</a:t>
            </a:r>
            <a:r>
              <a:rPr lang="ru-RU" dirty="0" smtClean="0">
                <a:solidFill>
                  <a:srgbClr val="002060"/>
                </a:solidFill>
              </a:rPr>
              <a:t> Сергей Владимирович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39962"/>
            <a:ext cx="6819263" cy="51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66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Смета расходов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87116"/>
              </p:ext>
            </p:extLst>
          </p:nvPr>
        </p:nvGraphicFramePr>
        <p:xfrm>
          <a:off x="-1" y="548680"/>
          <a:ext cx="9144002" cy="62329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3543"/>
                <a:gridCol w="2878469"/>
                <a:gridCol w="1669757"/>
                <a:gridCol w="1022299"/>
                <a:gridCol w="1022299"/>
                <a:gridCol w="20976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Статья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Стоимость (ед.), руб.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Софинансирование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Кол-во единиц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руб.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</a:tr>
              <a:tr h="545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Скамьи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2500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25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Урны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49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Триммер для уборки травы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1007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Приобретение инвентаря (грабли, метла, лопаты, поливочные шланги, лейки, вёдра)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25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Саженцы деревьев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25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Саженцы цветов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1755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Расходный материал  (канцелярия,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объявление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благодарственные письма, памятные сувениры, оформление)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25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Вазоны для цветов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  <a:tr h="25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Песок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1000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10500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0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20000">
        <p14:reveal/>
      </p:transition>
    </mc:Choice>
    <mc:Fallback xmlns="">
      <p:transition spd="slow" advClick="0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1013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3528"/>
                <a:gridCol w="4392488"/>
                <a:gridCol w="1008112"/>
                <a:gridCol w="1152128"/>
                <a:gridCol w="1080120"/>
                <a:gridCol w="1187623"/>
              </a:tblGrid>
              <a:tr h="685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Спортивно – игровая площадка:</a:t>
                      </a:r>
                    </a:p>
                    <a:p>
                      <a:pPr algn="l"/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1.Спортивно-игровой комплекс </a:t>
                      </a:r>
                      <a:r>
                        <a:rPr lang="ru-RU" sz="1600" b="1" i="0" kern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Спортокей</a:t>
                      </a: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Турник тройной уличный, занимаемая площадь 0.39 м²</a:t>
                      </a:r>
                    </a:p>
                    <a:p>
                      <a:pPr algn="l"/>
                      <a:endParaRPr lang="ru-RU" sz="1600" b="1" i="0" kern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Уличный </a:t>
                      </a:r>
                      <a:r>
                        <a:rPr lang="ru-RU" sz="1600" b="1" i="0" kern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спортивный комплекс «юный атлет» плюс (турник регулируемый, откидные брусья со спинкой, Баскетбольное кольцо со щитом и сеткой, качели (цепной подвес, подшипниковая опора), кольца с перекладиной, канат трехцветный (</a:t>
                      </a:r>
                      <a:r>
                        <a:rPr lang="ru-RU" sz="1600" b="1" i="0" kern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пмд</a:t>
                      </a: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 и груша боксерская.</a:t>
                      </a:r>
                      <a:r>
                        <a:rPr lang="ru-RU" sz="1600" b="1" i="0" kern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Общие габариты (В х Ш х Д): 2.1 х 2.4 х 3.3 м. Допустимая нагрузка: 70 – 100</a:t>
                      </a:r>
                      <a:r>
                        <a:rPr lang="ru-RU" sz="1600" b="1" i="0" kern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кг.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2.Волейбольная сетка: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i="0" kern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3.Шведская стенка с опциями: (шведская стенка и 3 дополнительных компонента: турник, брусья (С подлокотниками) и скамья (С валиками). Размеры шведской стенки 2400 х 710 мм Расстояние от стены 160 мм Размер профиля стоек стенки 40 х 40 мм Расстояние м/у стойками стенки 630 мм Диаметр перекладин 31 мм Количество перекладин 9 </a:t>
                      </a:r>
                      <a:r>
                        <a:rPr lang="ru-RU" sz="1600" b="1" i="0" kern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шт</a:t>
                      </a:r>
                      <a:r>
                        <a:rPr lang="ru-RU" sz="1600" b="1" i="0" kern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Крепление к стене Т-Кронштейны Размер скамьи 1100 х 300 х 400 мм Вес  до 120 кг.)</a:t>
                      </a: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11990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15990 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8580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11990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15990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4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64831"/>
              </p:ext>
            </p:extLst>
          </p:nvPr>
        </p:nvGraphicFramePr>
        <p:xfrm>
          <a:off x="107505" y="-69609"/>
          <a:ext cx="9036496" cy="681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5531"/>
                <a:gridCol w="3629232"/>
                <a:gridCol w="1494390"/>
                <a:gridCol w="1067421"/>
                <a:gridCol w="1067421"/>
                <a:gridCol w="1102501"/>
              </a:tblGrid>
              <a:tr h="586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Статья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Стоимость (ед.), руб.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Софинан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сирование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Кол-во единиц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руб.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</a:tr>
              <a:tr h="5931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Детская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площадка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Спортивно-игровой комплекс САМСОН Немо, занимаемая площадь 4.6 м² (домик,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минигорка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кольца,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минигорка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скалолазания)</a:t>
                      </a:r>
                    </a:p>
                    <a:p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Игровой комплекс «Романа «Романа ИО-1.2.03.04»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Занимаемая площадь: длина - 1,89 м, ширина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- 1,89 м, высота - 0,96 м.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Комплектация: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карусель с сиденьями - 1 шт.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Лидер Качели 2 (желто-зеленый /73 960/)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 algn="l"/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 Песочница: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Песочница с крышкой Росси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New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Sunrise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34950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8940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8940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34950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8940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8000</a:t>
                      </a:r>
                    </a:p>
                  </a:txBody>
                  <a:tcPr marL="49465" marR="49465" marT="0" marB="0"/>
                </a:tc>
              </a:tr>
              <a:tr h="293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Общая стоимость проекта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173450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465" marR="494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1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645024"/>
            <a:ext cx="74888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Основные целевые группы,  на которые направлен проект –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это 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дети, подростки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молодёжь.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16100"/>
            <a:ext cx="80648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Цель проекта: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Содействие улучшению экологической обстановки в </a:t>
            </a:r>
            <a:r>
              <a:rPr lang="ru-RU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Пришибском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поселении через благоустройство и озеленение территории. </a:t>
            </a:r>
          </a:p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Разработка социального проекта "Сквер для детей и молодёжи "Родной уголок"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Необходимость в проекте вызвана:</a:t>
            </a:r>
          </a:p>
          <a:p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улучшением санитарного, эстетического и экологического состояния 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территории дома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культуры и в дальнейшем направлена на реализацию и 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благоустройство прилегающих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территорий домов культуры 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соседних сёл, входящих в состав </a:t>
            </a:r>
            <a:r>
              <a:rPr lang="ru-RU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Пришибского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сельского поселения.</a:t>
            </a:r>
            <a:endParaRPr lang="ru-RU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отсутствием необходимых финансовых средств у населения (подростков, молодёжи, добровольческих организаций) и администрации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3013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Актуальность проекта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формировать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самостоятельность, инициативность у подростков и молодёжи, добровольческих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организаций.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617" y="2364053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Задачи проекта: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1.Оценить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необходимость благоустройства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прилегающих территорий дома культуры.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2.Приобщить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население к активным формам и методам по развитию своего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села.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3.Формировать самостоятельность, инициативность у подростков и молодёжи, добровольческих организаций.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Ожидаемые результаты: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повышение значимости общественно-полезного труда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– обустроенная территория станет местом отдыха и общением с природой, послужит эффективным средством популяризации деятельности в участии и реализации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проектов.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повысит интерес к здоровому образу жизни у подростков.</a:t>
            </a:r>
          </a:p>
          <a:p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– укрепит полезные привычки у детей и молодежи.</a:t>
            </a: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повысит уровень сплоченности и общения жителей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поселения.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 повышение уровня осознанности и мотивации населения в решении экологических проблем родного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села.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 данный проект послужит содействием к активизации и распространению добровольческой деятельности (</a:t>
            </a:r>
            <a:r>
              <a:rPr lang="ru-RU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волонтерства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 развитие партнёрских отношений с общественными организациями и органами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власти.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0"/>
            <a:ext cx="9144000" cy="1299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070"/>
            <a:ext cx="5729936" cy="4297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6600"/>
            <a:ext cx="9144000" cy="124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1916832"/>
            <a:ext cx="280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Место будущего сквера и площадок</a:t>
            </a:r>
            <a:endParaRPr lang="ru-RU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150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633</Words>
  <Application>Microsoft Office PowerPoint</Application>
  <PresentationFormat>Экран (4:3)</PresentationFormat>
  <Paragraphs>279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12</cp:revision>
  <dcterms:created xsi:type="dcterms:W3CDTF">2018-06-28T13:13:54Z</dcterms:created>
  <dcterms:modified xsi:type="dcterms:W3CDTF">2018-06-28T15:56:14Z</dcterms:modified>
</cp:coreProperties>
</file>