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15D9C250-1911-49A3-9320-DD82293511F3}" type="datetimeFigureOut">
              <a:rPr lang="ru-RU" smtClean="0"/>
              <a:t>22.06.2018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ru-RU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Прямоугольник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Прямоугольник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ая соединительная линия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Прямая соединительная линия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Прямоугольник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Овал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Овал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Овал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19A91911-03B2-4D88-A3B6-3BAF0BE0E180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D9C250-1911-49A3-9320-DD82293511F3}" type="datetimeFigureOut">
              <a:rPr lang="ru-RU" smtClean="0"/>
              <a:t>22.06.2018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91911-03B2-4D88-A3B6-3BAF0BE0E18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D9C250-1911-49A3-9320-DD82293511F3}" type="datetimeFigureOut">
              <a:rPr lang="ru-RU" smtClean="0"/>
              <a:t>22.06.2018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91911-03B2-4D88-A3B6-3BAF0BE0E18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Объект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15D9C250-1911-49A3-9320-DD82293511F3}" type="datetimeFigureOut">
              <a:rPr lang="ru-RU" smtClean="0"/>
              <a:t>22.06.2018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19A91911-03B2-4D88-A3B6-3BAF0BE0E18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15D9C250-1911-49A3-9320-DD82293511F3}" type="datetimeFigureOut">
              <a:rPr lang="ru-RU" smtClean="0"/>
              <a:t>22.06.2018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ru-RU"/>
          </a:p>
        </p:txBody>
      </p:sp>
      <p:sp>
        <p:nvSpPr>
          <p:cNvPr id="9" name="Прямоугольник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Прямая соединительная линия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Прямая соединительная линия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Овал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Овал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Овал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Прямая соединительная линия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19A91911-03B2-4D88-A3B6-3BAF0BE0E180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D9C250-1911-49A3-9320-DD82293511F3}" type="datetimeFigureOut">
              <a:rPr lang="ru-RU" smtClean="0"/>
              <a:t>22.06.2018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91911-03B2-4D88-A3B6-3BAF0BE0E18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Объект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Объект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D9C250-1911-49A3-9320-DD82293511F3}" type="datetimeFigureOut">
              <a:rPr lang="ru-RU" smtClean="0"/>
              <a:t>22.06.2018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91911-03B2-4D88-A3B6-3BAF0BE0E180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Объект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15D9C250-1911-49A3-9320-DD82293511F3}" type="datetimeFigureOut">
              <a:rPr lang="ru-RU" smtClean="0"/>
              <a:t>22.06.2018</a:t>
            </a:fld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19A91911-03B2-4D88-A3B6-3BAF0BE0E18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D9C250-1911-49A3-9320-DD82293511F3}" type="datetimeFigureOut">
              <a:rPr lang="ru-RU" smtClean="0"/>
              <a:t>22.06.2018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91911-03B2-4D88-A3B6-3BAF0BE0E18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Овал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Объект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15D9C250-1911-49A3-9320-DD82293511F3}" type="datetimeFigureOut">
              <a:rPr lang="ru-RU" smtClean="0"/>
              <a:t>22.06.2018</a:t>
            </a:fld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19A91911-03B2-4D88-A3B6-3BAF0BE0E180}" type="slidenum">
              <a:rPr lang="ru-RU" smtClean="0"/>
              <a:t>‹#›</a:t>
            </a:fld>
            <a:endParaRPr lang="ru-RU"/>
          </a:p>
        </p:txBody>
      </p:sp>
      <p:sp>
        <p:nvSpPr>
          <p:cNvPr id="23" name="Нижний колонтитул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Овал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Прямая соединительная линия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Дата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15D9C250-1911-49A3-9320-DD82293511F3}" type="datetimeFigureOut">
              <a:rPr lang="ru-RU" smtClean="0"/>
              <a:t>22.06.2018</a:t>
            </a:fld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19A91911-03B2-4D88-A3B6-3BAF0BE0E180}" type="slidenum">
              <a:rPr lang="ru-RU" smtClean="0"/>
              <a:t>‹#›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15D9C250-1911-49A3-9320-DD82293511F3}" type="datetimeFigureOut">
              <a:rPr lang="ru-RU" smtClean="0"/>
              <a:t>22.06.2018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Овал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19A91911-03B2-4D88-A3B6-3BAF0BE0E18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47000"/>
                    </a14:imgEffect>
                    <a14:imgEffect>
                      <a14:brightnessContrast bright="38000" contrast="33000"/>
                    </a14:imgEffect>
                  </a14:imgLayer>
                </a14:imgProps>
              </a:ext>
            </a:extLst>
          </a:blip>
          <a:srcRect/>
          <a:stretch>
            <a:fillRect t="-11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67544" y="2636912"/>
            <a:ext cx="8424936" cy="1470025"/>
          </a:xfrm>
        </p:spPr>
        <p:txBody>
          <a:bodyPr>
            <a:noAutofit/>
          </a:bodyPr>
          <a:lstStyle/>
          <a:p>
            <a:pPr algn="ctr"/>
            <a:r>
              <a:rPr lang="ru-RU" sz="5400" b="1" dirty="0" smtClean="0"/>
              <a:t>Проект </a:t>
            </a:r>
            <a:br>
              <a:rPr lang="ru-RU" sz="5400" b="1" dirty="0" smtClean="0"/>
            </a:br>
            <a:r>
              <a:rPr lang="ru-RU" sz="5400" b="1" dirty="0" smtClean="0"/>
              <a:t>«Здесь из-под камня рвется пламя»</a:t>
            </a:r>
            <a:endParaRPr lang="ru-RU" sz="5400" b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689742" y="4437112"/>
            <a:ext cx="6480720" cy="2567136"/>
          </a:xfrm>
        </p:spPr>
        <p:txBody>
          <a:bodyPr>
            <a:normAutofit/>
          </a:bodyPr>
          <a:lstStyle/>
          <a:p>
            <a:pPr algn="just"/>
            <a:r>
              <a:rPr lang="ru-RU" sz="2000" b="1" dirty="0" smtClean="0">
                <a:solidFill>
                  <a:schemeClr val="tx1"/>
                </a:solidFill>
              </a:rPr>
              <a:t>                                     Разработка и реализация:</a:t>
            </a:r>
          </a:p>
          <a:p>
            <a:pPr algn="just"/>
            <a:r>
              <a:rPr lang="ru-RU" sz="2000" b="1" dirty="0" smtClean="0">
                <a:solidFill>
                  <a:schemeClr val="tx1"/>
                </a:solidFill>
              </a:rPr>
              <a:t>                                     Рыбалкина </a:t>
            </a:r>
            <a:r>
              <a:rPr lang="ru-RU" sz="2000" b="1" dirty="0" smtClean="0">
                <a:solidFill>
                  <a:schemeClr val="tx1"/>
                </a:solidFill>
              </a:rPr>
              <a:t>Юлия.</a:t>
            </a:r>
            <a:endParaRPr lang="ru-RU" sz="2000" b="1" dirty="0" smtClean="0">
              <a:solidFill>
                <a:schemeClr val="tx1"/>
              </a:solidFill>
            </a:endParaRPr>
          </a:p>
          <a:p>
            <a:pPr algn="just"/>
            <a:r>
              <a:rPr lang="ru-RU" sz="2000" b="1" dirty="0" smtClean="0">
                <a:solidFill>
                  <a:schemeClr val="tx1"/>
                </a:solidFill>
              </a:rPr>
              <a:t>                                     </a:t>
            </a:r>
          </a:p>
          <a:p>
            <a:pPr algn="just"/>
            <a:r>
              <a:rPr lang="ru-RU" sz="1600" b="1" dirty="0" smtClean="0">
                <a:solidFill>
                  <a:schemeClr val="tx1"/>
                </a:solidFill>
              </a:rPr>
              <a:t>                                     </a:t>
            </a:r>
            <a:endParaRPr lang="ru-RU" sz="1600" b="1" dirty="0">
              <a:solidFill>
                <a:schemeClr val="tx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11560" y="188640"/>
            <a:ext cx="79928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Муниципальное общеобразовательное учреждение «Тырновская средняя </a:t>
            </a:r>
          </a:p>
          <a:p>
            <a:pPr algn="ctr"/>
            <a:r>
              <a:rPr lang="ru-RU" b="1" dirty="0" smtClean="0"/>
              <a:t>общеобразовательная школа имени Л.А.Загоскина» </a:t>
            </a:r>
            <a:endParaRPr lang="ru-RU" b="1" dirty="0" smtClean="0"/>
          </a:p>
          <a:p>
            <a:pPr algn="ctr"/>
            <a:r>
              <a:rPr lang="ru-RU" b="1" dirty="0" smtClean="0"/>
              <a:t>Пронского </a:t>
            </a:r>
            <a:r>
              <a:rPr lang="ru-RU" b="1" dirty="0" smtClean="0"/>
              <a:t>района рязанской области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2131856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1616" y="145473"/>
            <a:ext cx="3570958" cy="2676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2736" y="4026841"/>
            <a:ext cx="3548719" cy="24047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868943" y="3190373"/>
            <a:ext cx="2736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Уборка памятника</a:t>
            </a:r>
            <a:endParaRPr lang="ru-RU" b="1" dirty="0"/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09" t="15769" r="5827" b="4437"/>
          <a:stretch/>
        </p:blipFill>
        <p:spPr bwMode="auto">
          <a:xfrm>
            <a:off x="28422" y="29166"/>
            <a:ext cx="3616036" cy="27627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395324"/>
            <a:ext cx="2416869" cy="40855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398572"/>
            <a:ext cx="2472657" cy="41645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3889" y="4725144"/>
            <a:ext cx="2805077" cy="15782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497996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337886" y="116632"/>
            <a:ext cx="7772400" cy="749945"/>
          </a:xfrm>
        </p:spPr>
        <p:txBody>
          <a:bodyPr/>
          <a:lstStyle/>
          <a:p>
            <a:pPr algn="ctr"/>
            <a:r>
              <a:rPr lang="ru-RU" dirty="0" smtClean="0"/>
              <a:t>География проекта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979712" y="5105400"/>
            <a:ext cx="6400800" cy="1752600"/>
          </a:xfrm>
        </p:spPr>
        <p:txBody>
          <a:bodyPr>
            <a:normAutofit/>
          </a:bodyPr>
          <a:lstStyle/>
          <a:p>
            <a:pPr algn="ctr"/>
            <a:r>
              <a:rPr lang="ru-RU" sz="2400" dirty="0" smtClean="0">
                <a:solidFill>
                  <a:schemeClr val="tx1"/>
                </a:solidFill>
              </a:rPr>
              <a:t>Тырновское сельское поселение Пронского района </a:t>
            </a:r>
            <a:endParaRPr lang="ru-RU" sz="2400" dirty="0" smtClean="0">
              <a:solidFill>
                <a:schemeClr val="tx1"/>
              </a:solidFill>
            </a:endParaRPr>
          </a:p>
          <a:p>
            <a:pPr algn="ctr"/>
            <a:r>
              <a:rPr lang="ru-RU" sz="2400" dirty="0" smtClean="0">
                <a:solidFill>
                  <a:schemeClr val="tx1"/>
                </a:solidFill>
              </a:rPr>
              <a:t>Рязанской </a:t>
            </a:r>
            <a:r>
              <a:rPr lang="ru-RU" sz="2400" dirty="0" smtClean="0">
                <a:solidFill>
                  <a:schemeClr val="tx1"/>
                </a:solidFill>
              </a:rPr>
              <a:t>области</a:t>
            </a:r>
            <a:endParaRPr lang="ru-RU" sz="2400" dirty="0">
              <a:solidFill>
                <a:schemeClr val="tx1"/>
              </a:solidFill>
            </a:endParaRPr>
          </a:p>
        </p:txBody>
      </p:sp>
      <p:pic>
        <p:nvPicPr>
          <p:cNvPr id="2049" name="Picture 1" descr="D:\Users\Аня\Desktop\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1052736"/>
            <a:ext cx="5407248" cy="405543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46516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051720" y="332656"/>
            <a:ext cx="6172200" cy="670226"/>
          </a:xfrm>
        </p:spPr>
        <p:txBody>
          <a:bodyPr/>
          <a:lstStyle/>
          <a:p>
            <a:pPr algn="ctr"/>
            <a:r>
              <a:rPr lang="ru-RU" dirty="0" smtClean="0"/>
              <a:t>Целевая группа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267744" y="5949280"/>
            <a:ext cx="6172200" cy="648072"/>
          </a:xfrm>
        </p:spPr>
        <p:txBody>
          <a:bodyPr/>
          <a:lstStyle/>
          <a:p>
            <a:pPr algn="ctr"/>
            <a:r>
              <a:rPr lang="ru-RU" dirty="0"/>
              <a:t>Жители села Тырново (750-800 человек)</a:t>
            </a:r>
          </a:p>
        </p:txBody>
      </p:sp>
      <p:pic>
        <p:nvPicPr>
          <p:cNvPr id="3076" name="Picture 4" descr="D:\Users\Аня\Desktop\мальчики-на-фоне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6"/>
          <a:stretch/>
        </p:blipFill>
        <p:spPr bwMode="auto">
          <a:xfrm>
            <a:off x="1835696" y="1104319"/>
            <a:ext cx="4314591" cy="2500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D:\Users\Аня\Desktop\350_let-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1438" y="3212976"/>
            <a:ext cx="3988727" cy="2661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2038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051720" y="188640"/>
            <a:ext cx="6172200" cy="581450"/>
          </a:xfrm>
        </p:spPr>
        <p:txBody>
          <a:bodyPr/>
          <a:lstStyle/>
          <a:p>
            <a:pPr algn="ctr"/>
            <a:r>
              <a:rPr lang="ru-RU" dirty="0" smtClean="0"/>
              <a:t>Краткая аннотация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286000" y="980728"/>
            <a:ext cx="6462464" cy="5394194"/>
          </a:xfrm>
        </p:spPr>
        <p:txBody>
          <a:bodyPr>
            <a:normAutofit/>
          </a:bodyPr>
          <a:lstStyle/>
          <a:p>
            <a:pPr algn="ctr"/>
            <a:r>
              <a:rPr lang="ru-RU" dirty="0"/>
              <a:t>В сельской местности есть не так много мест, требующих особого внимания и заботы. Для нашего села особым местом является обелиск и прилегающая к нему территория. Обелиск павшим воинам располагается на центральной улице, недалеко от администрации Тырновского поселения. Недаром он был выбран объектом нашей заботы. Дети ежедневно проходят мимо него в школу, сельчане спешат на работу. Все важные мероприятия, посвященные памяти павших воинов проходят на территории обелиска. Так сложилось, что практически в каждой семье нашего небольшого села погибли деды и прадеды, служа Отечеству. И опираясь на патриотические чувства наших ребят, на сохранение памяти о наших погибших земляках, мы поставили перед собой задачу ухаживать в течение года за территорией обелиска. </a:t>
            </a:r>
          </a:p>
        </p:txBody>
      </p:sp>
    </p:spTree>
    <p:extLst>
      <p:ext uri="{BB962C8B-B14F-4D97-AF65-F5344CB8AC3E}">
        <p14:creationId xmlns:p14="http://schemas.microsoft.com/office/powerpoint/2010/main" val="21242401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195736" y="188640"/>
            <a:ext cx="6172200" cy="581450"/>
          </a:xfrm>
        </p:spPr>
        <p:txBody>
          <a:bodyPr/>
          <a:lstStyle/>
          <a:p>
            <a:pPr algn="ctr"/>
            <a:r>
              <a:rPr lang="ru-RU" dirty="0" smtClean="0"/>
              <a:t>Проблема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339752" y="4797152"/>
            <a:ext cx="6172200" cy="1371600"/>
          </a:xfrm>
        </p:spPr>
        <p:txBody>
          <a:bodyPr>
            <a:normAutofit/>
          </a:bodyPr>
          <a:lstStyle/>
          <a:p>
            <a:pPr algn="ctr"/>
            <a:r>
              <a:rPr lang="ru-RU" sz="2000" dirty="0"/>
              <a:t>Отсутствие эстетического озеленения на территории обелиска, наличие мусора, невозможность периодической уборки территории обелиска в течение года.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1" y="1041609"/>
            <a:ext cx="3456384" cy="3446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487200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271920" y="116632"/>
            <a:ext cx="6172200" cy="653458"/>
          </a:xfrm>
        </p:spPr>
        <p:txBody>
          <a:bodyPr/>
          <a:lstStyle/>
          <a:p>
            <a:pPr algn="ctr"/>
            <a:r>
              <a:rPr lang="ru-RU" dirty="0" smtClean="0"/>
              <a:t>Цель проекта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245877" y="5480604"/>
            <a:ext cx="6172200" cy="1371600"/>
          </a:xfrm>
        </p:spPr>
        <p:txBody>
          <a:bodyPr/>
          <a:lstStyle/>
          <a:p>
            <a:pPr algn="ctr"/>
            <a:r>
              <a:rPr lang="ru-RU" dirty="0"/>
              <a:t>У</a:t>
            </a:r>
            <a:r>
              <a:rPr lang="ru-RU" dirty="0" smtClean="0"/>
              <a:t>лучшение </a:t>
            </a:r>
            <a:r>
              <a:rPr lang="ru-RU" dirty="0"/>
              <a:t>экологического и эстетического состояния обелиска в </a:t>
            </a:r>
            <a:r>
              <a:rPr lang="ru-RU" dirty="0" smtClean="0"/>
              <a:t>селе Тырново</a:t>
            </a:r>
            <a:r>
              <a:rPr lang="ru-RU" dirty="0"/>
              <a:t>, закладка клумб и посадка деревьев и кустарников</a:t>
            </a:r>
          </a:p>
        </p:txBody>
      </p:sp>
      <p:pic>
        <p:nvPicPr>
          <p:cNvPr id="5122" name="Picture 2" descr="D:\Users\Аня\Desktop\2162gy-5Nek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1977" y="838703"/>
            <a:ext cx="3168352" cy="237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D:\Users\Аня\Desktop\_OoWMYtJr8Y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07" b="5525"/>
          <a:stretch/>
        </p:blipFill>
        <p:spPr bwMode="auto">
          <a:xfrm>
            <a:off x="1858596" y="836712"/>
            <a:ext cx="2981592" cy="4392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D:\Users\Аня\Desktop\4mfZbqjyvJ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1977" y="3286443"/>
            <a:ext cx="3168352" cy="2200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69242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123728" y="260648"/>
            <a:ext cx="6172200" cy="581450"/>
          </a:xfrm>
        </p:spPr>
        <p:txBody>
          <a:bodyPr/>
          <a:lstStyle/>
          <a:p>
            <a:pPr algn="ctr"/>
            <a:r>
              <a:rPr lang="ru-RU" dirty="0" smtClean="0"/>
              <a:t>Задачи проекта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286000" y="980728"/>
            <a:ext cx="6534472" cy="5394194"/>
          </a:xfrm>
        </p:spPr>
        <p:txBody>
          <a:bodyPr>
            <a:normAutofit lnSpcReduction="10000"/>
          </a:bodyPr>
          <a:lstStyle/>
          <a:p>
            <a:r>
              <a:rPr lang="ru-RU" dirty="0"/>
              <a:t>•	Создать оптимальные условия для организации экологического воспитания детей.</a:t>
            </a:r>
          </a:p>
          <a:p>
            <a:r>
              <a:rPr lang="ru-RU" dirty="0"/>
              <a:t>Привлечь внимание детей к сохранению исторического и природного окружения.</a:t>
            </a:r>
          </a:p>
          <a:p>
            <a:r>
              <a:rPr lang="ru-RU" dirty="0"/>
              <a:t>•	Формировать любовь к природе, приобщение к красоте природы, бережному отношению.</a:t>
            </a:r>
          </a:p>
          <a:p>
            <a:r>
              <a:rPr lang="ru-RU" dirty="0"/>
              <a:t>Развивать творческий потенциал ребенка, как ключ к освоению экологической культуры. </a:t>
            </a:r>
          </a:p>
          <a:p>
            <a:r>
              <a:rPr lang="ru-RU" dirty="0"/>
              <a:t>•	Разработать и осуществить плана эскиза озеленения и благоустройства территории обелиска.</a:t>
            </a:r>
          </a:p>
          <a:p>
            <a:r>
              <a:rPr lang="ru-RU" dirty="0"/>
              <a:t>Сформировать навыки практической деятельности у учащихся по благоустройству, озеленению и уходу за территорией у памятника участникам военных событий.</a:t>
            </a:r>
          </a:p>
          <a:p>
            <a:r>
              <a:rPr lang="ru-RU" dirty="0"/>
              <a:t>•	Воспитать коммуникативные навыки, самостоятельность, трудолюбие и любознательность ко всему живому.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533062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123728" y="260648"/>
            <a:ext cx="6172200" cy="509442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Методы реализации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286000" y="1268760"/>
            <a:ext cx="6390456" cy="5106162"/>
          </a:xfrm>
        </p:spPr>
        <p:txBody>
          <a:bodyPr>
            <a:normAutofit/>
          </a:bodyPr>
          <a:lstStyle/>
          <a:p>
            <a:r>
              <a:rPr lang="ru-RU" dirty="0"/>
              <a:t>•	наблюдения и экологические экскурсии;</a:t>
            </a:r>
          </a:p>
          <a:p>
            <a:r>
              <a:rPr lang="ru-RU" dirty="0"/>
              <a:t>•	создание видеофильмов, презентаций, слайд шоу;</a:t>
            </a:r>
          </a:p>
          <a:p>
            <a:r>
              <a:rPr lang="ru-RU" dirty="0"/>
              <a:t>•	познавательное чтение;</a:t>
            </a:r>
          </a:p>
          <a:p>
            <a:r>
              <a:rPr lang="ru-RU" dirty="0"/>
              <a:t>•	конкурсы и викторины, </a:t>
            </a:r>
          </a:p>
          <a:p>
            <a:r>
              <a:rPr lang="ru-RU" dirty="0"/>
              <a:t>•	продуктивная деятельность, защита плакатов, проектов;</a:t>
            </a:r>
          </a:p>
          <a:p>
            <a:r>
              <a:rPr lang="ru-RU" dirty="0"/>
              <a:t>•	выпуск экологических газет, брошюр</a:t>
            </a:r>
          </a:p>
          <a:p>
            <a:r>
              <a:rPr lang="ru-RU" dirty="0"/>
              <a:t>•	эколого-познавательные праздники и развлечения.</a:t>
            </a:r>
          </a:p>
          <a:p>
            <a:r>
              <a:rPr lang="ru-RU" dirty="0"/>
              <a:t>•	экскурсии на облагороженный детьми обелиск, проведение уроков на открытом воздухе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175099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195736" y="116632"/>
            <a:ext cx="6172200" cy="653458"/>
          </a:xfrm>
        </p:spPr>
        <p:txBody>
          <a:bodyPr/>
          <a:lstStyle/>
          <a:p>
            <a:pPr algn="ctr"/>
            <a:r>
              <a:rPr lang="ru-RU" dirty="0" smtClean="0"/>
              <a:t>Результаты проекта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123728" y="836712"/>
            <a:ext cx="6534472" cy="5034154"/>
          </a:xfrm>
        </p:spPr>
        <p:txBody>
          <a:bodyPr>
            <a:normAutofit/>
          </a:bodyPr>
          <a:lstStyle/>
          <a:p>
            <a:r>
              <a:rPr lang="ru-RU" dirty="0"/>
              <a:t>•	Озеленение вазонов у обелиска села Тырново (посадка цветов, прополка, полив)</a:t>
            </a:r>
          </a:p>
          <a:p>
            <a:r>
              <a:rPr lang="ru-RU" dirty="0"/>
              <a:t>•	Закладка большой клумбы на территории обелиска (уничтожение сорняка, высадка цветов, облагораживание клумбы каменной выкладкой)</a:t>
            </a:r>
          </a:p>
          <a:p>
            <a:r>
              <a:rPr lang="ru-RU" dirty="0"/>
              <a:t>•	Создание «Аллеи победы» и «Сирень победы» (посадка более 30 хвойных и кустарных деревьев)</a:t>
            </a:r>
          </a:p>
          <a:p>
            <a:r>
              <a:rPr lang="ru-RU" dirty="0"/>
              <a:t>•	Участие в конкурсе «Цветы героям-победителям» в 2017 и 2018 гг.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3656598"/>
            <a:ext cx="2255322" cy="31718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570" y="4160943"/>
            <a:ext cx="2951163" cy="2212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170058"/>
            <a:ext cx="3109306" cy="2194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1625998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Эркер">
  <a:themeElements>
    <a:clrScheme name="Эркер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Эркер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Эркер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57</TotalTime>
  <Words>221</Words>
  <Application>Microsoft Office PowerPoint</Application>
  <PresentationFormat>Экран (4:3)</PresentationFormat>
  <Paragraphs>42</Paragraphs>
  <Slides>10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1" baseType="lpstr">
      <vt:lpstr>Эркер</vt:lpstr>
      <vt:lpstr>Проект  «Здесь из-под камня рвется пламя»</vt:lpstr>
      <vt:lpstr>География проекта</vt:lpstr>
      <vt:lpstr>Целевая группа</vt:lpstr>
      <vt:lpstr>Краткая аннотация</vt:lpstr>
      <vt:lpstr>Проблема</vt:lpstr>
      <vt:lpstr>Цель проекта</vt:lpstr>
      <vt:lpstr>Задачи проекта</vt:lpstr>
      <vt:lpstr>Методы реализации</vt:lpstr>
      <vt:lpstr>Результаты проекта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Проект  «Здесь из-под камня рвется пламя»</dc:title>
  <dc:creator>Аня</dc:creator>
  <cp:lastModifiedBy>Аня</cp:lastModifiedBy>
  <cp:revision>7</cp:revision>
  <dcterms:created xsi:type="dcterms:W3CDTF">2018-06-22T14:18:27Z</dcterms:created>
  <dcterms:modified xsi:type="dcterms:W3CDTF">2018-06-22T15:16:30Z</dcterms:modified>
</cp:coreProperties>
</file>