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81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9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79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51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15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8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2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0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4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3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4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639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Segoe Print" pitchFamily="2" charset="0"/>
              </a:rPr>
              <a:t>Счастье на ладони</a:t>
            </a:r>
            <a:endParaRPr lang="ru-RU" sz="54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3214" y="5013176"/>
            <a:ext cx="4677825" cy="13681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Автор проекта: Сущенко Ольга Андреевна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Консультант проекта: </a:t>
            </a:r>
            <a:r>
              <a:rPr lang="ru-RU" sz="2000" dirty="0" err="1" smtClean="0">
                <a:solidFill>
                  <a:schemeClr val="tx1"/>
                </a:solidFill>
              </a:rPr>
              <a:t>д.м.н</a:t>
            </a:r>
            <a:r>
              <a:rPr lang="ru-RU" sz="2000" dirty="0" smtClean="0">
                <a:solidFill>
                  <a:schemeClr val="tx1"/>
                </a:solidFill>
              </a:rPr>
              <a:t>, доцент Панченко Александра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688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ФГБОУ ВО</a:t>
            </a:r>
            <a:r>
              <a:rPr lang="ru-RU" dirty="0"/>
              <a:t> </a:t>
            </a:r>
            <a:r>
              <a:rPr lang="ru-RU" dirty="0" smtClean="0"/>
              <a:t>Читинская </a:t>
            </a:r>
            <a:r>
              <a:rPr lang="ru-RU" dirty="0"/>
              <a:t>государственная медицинская академия </a:t>
            </a:r>
            <a:endParaRPr lang="ru-RU" dirty="0" smtClean="0"/>
          </a:p>
          <a:p>
            <a:pPr algn="ctr"/>
            <a:r>
              <a:rPr lang="ru-RU" dirty="0" smtClean="0"/>
              <a:t>Министерства </a:t>
            </a:r>
            <a:r>
              <a:rPr lang="ru-RU" dirty="0"/>
              <a:t>здравоохранения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9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41996"/>
            <a:ext cx="940647" cy="940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140968"/>
            <a:ext cx="4111695" cy="27363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1129" y="346135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Segoe Print" pitchFamily="2" charset="0"/>
              </a:rPr>
              <a:t>"Лучшее, что можно создать в соавторстве — это дети..."</a:t>
            </a:r>
          </a:p>
        </p:txBody>
      </p:sp>
    </p:spTree>
    <p:extLst>
      <p:ext uri="{BB962C8B-B14F-4D97-AF65-F5344CB8AC3E}">
        <p14:creationId xmlns:p14="http://schemas.microsoft.com/office/powerpoint/2010/main" xmlns="" val="23301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089" y="3789040"/>
            <a:ext cx="3720075" cy="2790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Цель: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семей недоношенных детей, информацией и знаниями, необходимыми для успешного выхаживания и последующего ухода за недоношенными детьми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21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Задачи: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Оказывать психологическую поддержку семьям и, в первую очередь, матерям, переживающим стресс из-за преждевременных родов и переживаний за состояние здоровья ребенка</a:t>
            </a:r>
          </a:p>
          <a:p>
            <a:r>
              <a:rPr lang="ru-RU" dirty="0" smtClean="0"/>
              <a:t>Формировать у родителей навыки ухода за недоношенным ребенком, включая помощь волонтеров с применением благотворительного рукоделия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Задачи: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Обучать родителей навыкам оказания неотложной помощи в экстренных ситуациях, которые могут возникнуть после выписки недоношенного ребенка из стационара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43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G_0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786190"/>
            <a:ext cx="3929058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7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17811"/>
            <a:ext cx="2751832" cy="2751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Основные этапы 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реализации: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Заключение </a:t>
            </a:r>
            <a:r>
              <a:rPr lang="ru-RU" dirty="0" smtClean="0"/>
              <a:t>соглашения о сотрудничестве и проведении совместных мероприятий между благотворительным фондом «Право на чудо» и медицинскими учреждениями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720" y="4002786"/>
            <a:ext cx="1696448" cy="11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025" y="3815564"/>
            <a:ext cx="1834537" cy="137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23048"/>
            <a:ext cx="1518816" cy="151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349" y="33265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4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2. Школа </a:t>
            </a:r>
            <a:r>
              <a:rPr lang="ru-RU" dirty="0" smtClean="0">
                <a:latin typeface="Segoe Print" pitchFamily="2" charset="0"/>
              </a:rPr>
              <a:t>пациента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11532"/>
            <a:ext cx="4038600" cy="430329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26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3. Благотворительные акции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85860"/>
            <a:ext cx="3769406" cy="2357454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G_0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85860"/>
            <a:ext cx="3571868" cy="2381245"/>
          </a:xfrm>
          <a:prstGeom prst="rect">
            <a:avLst/>
          </a:prstGeom>
        </p:spPr>
      </p:pic>
      <p:pic>
        <p:nvPicPr>
          <p:cNvPr id="8" name="Рисунок 7" descr="IMG_9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4003768" cy="2428892"/>
          </a:xfrm>
          <a:prstGeom prst="rect">
            <a:avLst/>
          </a:prstGeom>
        </p:spPr>
      </p:pic>
      <p:pic>
        <p:nvPicPr>
          <p:cNvPr id="9" name="Рисунок 8" descr="IMG_0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3857627"/>
            <a:ext cx="4000528" cy="26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4. Благотворительное 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рукоделие 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5122" name="Picture 2" descr="C:\Users\123\Desktop\Фото акушерство\IMG_9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7"/>
            <a:ext cx="428628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054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309" y="404664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Валя\Desktop\Отряд\IMG_0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1428736"/>
            <a:ext cx="4395684" cy="2930456"/>
          </a:xfrm>
          <a:prstGeom prst="rect">
            <a:avLst/>
          </a:prstGeom>
          <a:noFill/>
        </p:spPr>
      </p:pic>
      <p:pic>
        <p:nvPicPr>
          <p:cNvPr id="7" name="Рисунок 6" descr="IMG_0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572008"/>
            <a:ext cx="3143240" cy="2095493"/>
          </a:xfrm>
          <a:prstGeom prst="rect">
            <a:avLst/>
          </a:prstGeom>
        </p:spPr>
      </p:pic>
      <p:pic>
        <p:nvPicPr>
          <p:cNvPr id="8" name="Рисунок 7" descr="IMG_0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500570"/>
            <a:ext cx="3214678" cy="21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ПОДАРИМ СЧАСТЬЕ ВМЕСТЕ!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492" y="1471387"/>
            <a:ext cx="7259690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2824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8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161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Счастье на ладони</vt:lpstr>
      <vt:lpstr>Цель:</vt:lpstr>
      <vt:lpstr>Задачи:</vt:lpstr>
      <vt:lpstr>Задачи:</vt:lpstr>
      <vt:lpstr>Основные этапы  реализации:</vt:lpstr>
      <vt:lpstr>2. Школа пациента</vt:lpstr>
      <vt:lpstr>3. Благотворительные акции</vt:lpstr>
      <vt:lpstr>4. Благотворительное  рукоделие </vt:lpstr>
      <vt:lpstr>ПОДАРИМ СЧАСТЬЕ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Счастье на ладони</dc:title>
  <dc:creator>Ольга</dc:creator>
  <cp:lastModifiedBy>Валя</cp:lastModifiedBy>
  <cp:revision>34</cp:revision>
  <dcterms:created xsi:type="dcterms:W3CDTF">2017-09-27T08:03:28Z</dcterms:created>
  <dcterms:modified xsi:type="dcterms:W3CDTF">2018-06-29T07:27:11Z</dcterms:modified>
</cp:coreProperties>
</file>