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33" r:id="rId2"/>
    <p:sldId id="366" r:id="rId3"/>
    <p:sldId id="323" r:id="rId4"/>
    <p:sldId id="336" r:id="rId5"/>
    <p:sldId id="362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9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8E08EF-6E2F-4948-8721-65CB04E03105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7103EA-929D-4793-A688-9C989D777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EC581-059A-48C3-B8C5-4E17536B9C1A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F1CD2-FC0C-4BB9-81F0-6CF8AE074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34572-168B-489D-8A23-2AA3E9A46458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ECAEC-AC14-4E1C-8EF6-0EBB4E0E3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EFF5D-D49E-4F40-B224-53BDCDA1E5A3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2E39-96B7-4B9F-B7AA-1F50A800E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193F9E-0F4C-4C34-B9BD-10F1E0ECA530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1F975-D56A-46BB-94B2-7CD713FFC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D703-EC44-41D7-BF22-04EE41DFEEDF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BC53A-4326-445E-BF7E-CB05A40BE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75F8-0CDD-4428-B19B-2156E006ACD8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C4A59-31E3-4275-AF00-92D93050B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803A-601E-4644-82F3-6FD4C73D824B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B3B5F-B2BD-4682-8F07-A596D7CCD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EB6493-A99C-4692-8CAC-11E0495E8A74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0E8BB-FF62-427D-BBE7-3A2AD5D73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D6886-6708-422A-81DE-77F2FB6373E1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9873-B63E-43CF-BC53-C650B827A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8EC351-246B-40D9-8526-0882F891944B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673B2-F8B9-4736-86CB-43DE0453D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B2015D3-2935-4B44-BC1C-17CEBE238762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16E08-C124-411A-8FA7-CAAF74856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FAD25F-FC32-4167-A073-2AA5691427AC}" type="datetimeFigureOut">
              <a:rPr lang="ru-RU"/>
              <a:pPr>
                <a:defRPr/>
              </a:pPr>
              <a:t>14.08.2018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fld id="{D1ED29AC-ECD2-4A37-9260-212C40786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67" r:id="rId4"/>
    <p:sldLayoutId id="2147483968" r:id="rId5"/>
    <p:sldLayoutId id="2147483975" r:id="rId6"/>
    <p:sldLayoutId id="2147483969" r:id="rId7"/>
    <p:sldLayoutId id="2147483976" r:id="rId8"/>
    <p:sldLayoutId id="2147483977" r:id="rId9"/>
    <p:sldLayoutId id="2147483970" r:id="rId10"/>
    <p:sldLayoutId id="2147483971" r:id="rId11"/>
  </p:sldLayoutIdLst>
  <p:transition spd="slow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286000"/>
            <a:ext cx="6172200" cy="2000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28604"/>
            <a:ext cx="4500594" cy="1785950"/>
          </a:xfrm>
        </p:spPr>
        <p:txBody>
          <a:bodyPr/>
          <a:lstStyle/>
          <a:p>
            <a:pPr algn="ctr" eaLnBrk="1" hangingPunct="1"/>
            <a:endParaRPr lang="ru-RU" sz="2400" dirty="0" smtClean="0"/>
          </a:p>
          <a:p>
            <a:pPr algn="ctr" eaLnBrk="1" hangingPunct="1"/>
            <a:r>
              <a:rPr lang="ru-RU" sz="3200" dirty="0" smtClean="0"/>
              <a:t>Образовательный проект</a:t>
            </a:r>
            <a:endParaRPr lang="ru-RU" sz="3200" b="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2643182"/>
            <a:ext cx="6377155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Тренинг-марафон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«Я в мире – мир во мне»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Объект 1"/>
          <p:cNvPicPr>
            <a:picLocks noChangeArrowheads="1"/>
          </p:cNvPicPr>
          <p:nvPr/>
        </p:nvPicPr>
        <p:blipFill>
          <a:blip r:embed="rId2"/>
          <a:srcRect r="-5896" b="-146"/>
          <a:stretch>
            <a:fillRect/>
          </a:stretch>
        </p:blipFill>
        <p:spPr bwMode="auto">
          <a:xfrm>
            <a:off x="571472" y="285728"/>
            <a:ext cx="7715304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142852"/>
            <a:ext cx="2643206" cy="5714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Цель :</a:t>
            </a:r>
            <a:endParaRPr lang="ru-RU" dirty="0"/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7567642" cy="1142989"/>
          </a:xfrm>
        </p:spPr>
        <p:txBody>
          <a:bodyPr/>
          <a:lstStyle/>
          <a:p>
            <a:pPr algn="just" eaLnBrk="1" hangingPunct="1"/>
            <a:r>
              <a:rPr lang="ru-RU" dirty="0" smtClean="0"/>
              <a:t>Создание образовательной среды для экологического просвещения, личностного развития школьников.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000240"/>
            <a:ext cx="414337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/>
              <a:t>Задачи:</a:t>
            </a:r>
            <a:endParaRPr lang="ru-RU" sz="2800" b="1" dirty="0"/>
          </a:p>
        </p:txBody>
      </p:sp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142844" y="2786058"/>
            <a:ext cx="850115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привлечение внимания к проблемам сохранения, восстановления и охраны окружающей среды;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совершенствование нравственного и духовного воспитания;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современного экологического мировоззрения;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экологических знаний и экологической культуры;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содействие в приобретении навыков владения механизмами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планирования, анализа, рефлексии, самооценки успешности собственной деятельности.</a:t>
            </a:r>
          </a:p>
          <a:p>
            <a:pPr marL="457200" indent="-457200">
              <a:defRPr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endParaRPr lang="ru-RU" sz="2800" dirty="0" smtClean="0">
              <a:latin typeface="+mn-lt"/>
            </a:endParaRPr>
          </a:p>
        </p:txBody>
      </p:sp>
      <p:pic>
        <p:nvPicPr>
          <p:cNvPr id="11270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0"/>
            <a:ext cx="8572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714612" y="0"/>
            <a:ext cx="3286149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 smtClean="0"/>
              <a:t>Мероприятия</a:t>
            </a:r>
            <a:endParaRPr lang="ru-RU" sz="2800" dirty="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7488" y="774700"/>
          <a:ext cx="8616950" cy="8477250"/>
        </p:xfrm>
        <a:graphic>
          <a:graphicData uri="http://schemas.openxmlformats.org/presentationml/2006/ole">
            <p:oleObj spid="_x0000_s1027" name="Документ" r:id="rId3" imgW="6935435" imgH="6688320" progId="Word.Document.12">
              <p:embed/>
            </p:oleObj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1571604" y="0"/>
            <a:ext cx="5429288" cy="7032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cap="small" dirty="0" smtClean="0"/>
              <a:t>Результаты:</a:t>
            </a:r>
            <a:endParaRPr lang="ru-RU" sz="3600" cap="small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043890" cy="6000792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ru-RU" sz="2000" b="1" dirty="0" smtClean="0"/>
              <a:t>Данный проект:</a:t>
            </a:r>
          </a:p>
          <a:p>
            <a:pPr algn="just"/>
            <a:r>
              <a:rPr lang="ru-RU" sz="2000" dirty="0" smtClean="0"/>
              <a:t>повышает понимание современных проблем окружающей среды;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000" dirty="0" smtClean="0"/>
              <a:t>формирует критическое отношение учащихся к результатам деятельности человека;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000" dirty="0" smtClean="0"/>
              <a:t>вырабатывает умение анализировать собственное поведение в природе;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000" dirty="0" smtClean="0"/>
              <a:t>формирует личную ответственность за состояние окружающей среды;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000" dirty="0" smtClean="0"/>
              <a:t>Прививает интерес к естественным наукам, делу сохранения и приумножения природных богатств Амурской области;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000" dirty="0" smtClean="0"/>
              <a:t>Воспитывает целеустремленную личность, которая может успешно действовать в современном мире.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3514</TotalTime>
  <Words>140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Эркер</vt:lpstr>
      <vt:lpstr>Документ</vt:lpstr>
      <vt:lpstr> </vt:lpstr>
      <vt:lpstr>Слайд 2</vt:lpstr>
      <vt:lpstr>   Цель :</vt:lpstr>
      <vt:lpstr>Слайд 4</vt:lpstr>
      <vt:lpstr>Результаты: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aszuk</dc:creator>
  <cp:lastModifiedBy>Пользователь</cp:lastModifiedBy>
  <cp:revision>350</cp:revision>
  <dcterms:created xsi:type="dcterms:W3CDTF">2014-05-05T09:24:32Z</dcterms:created>
  <dcterms:modified xsi:type="dcterms:W3CDTF">2018-08-14T05:24:22Z</dcterms:modified>
</cp:coreProperties>
</file>