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89" r:id="rId4"/>
    <p:sldId id="288" r:id="rId5"/>
    <p:sldId id="266" r:id="rId6"/>
    <p:sldId id="297" r:id="rId7"/>
    <p:sldId id="274" r:id="rId8"/>
    <p:sldId id="291" r:id="rId9"/>
    <p:sldId id="295" r:id="rId10"/>
    <p:sldId id="294" r:id="rId11"/>
    <p:sldId id="296" r:id="rId12"/>
    <p:sldId id="302" r:id="rId13"/>
    <p:sldId id="293" r:id="rId14"/>
    <p:sldId id="305" r:id="rId15"/>
    <p:sldId id="306" r:id="rId16"/>
    <p:sldId id="307" r:id="rId17"/>
    <p:sldId id="308" r:id="rId18"/>
    <p:sldId id="282" r:id="rId19"/>
    <p:sldId id="270" r:id="rId20"/>
    <p:sldId id="283" r:id="rId21"/>
    <p:sldId id="310" r:id="rId22"/>
    <p:sldId id="269" r:id="rId23"/>
    <p:sldId id="303" r:id="rId24"/>
    <p:sldId id="292" r:id="rId25"/>
    <p:sldId id="286" r:id="rId26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3BCA"/>
    <a:srgbClr val="5E024C"/>
    <a:srgbClr val="580813"/>
    <a:srgbClr val="E65086"/>
    <a:srgbClr val="E27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11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8D25FC-0391-445C-9058-17136DBBFB15}" type="datetimeFigureOut">
              <a:rPr lang="ru-RU" smtClean="0"/>
              <a:pPr/>
              <a:t>14.06.2019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E6E624-5F03-4483-BE19-D509AD71A9F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05" y="1196752"/>
            <a:ext cx="4508141" cy="1440160"/>
          </a:xfrm>
          <a:prstGeom prst="rect">
            <a:avLst/>
          </a:prstGeom>
          <a:ln w="5715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7" y="774539"/>
            <a:ext cx="2471823" cy="229442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71242" y="3501008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КООРДИНАЦИОННЫЙ ЦЕНТР </a:t>
            </a:r>
          </a:p>
          <a:p>
            <a:pPr algn="ctr"/>
            <a:r>
              <a:rPr lang="ru-RU" sz="3200" b="1" i="1" dirty="0" smtClean="0">
                <a:ln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РАЗВИТИЯ ДОБРОВОЛЬЧЕСТВА </a:t>
            </a:r>
          </a:p>
          <a:p>
            <a:pPr algn="ctr"/>
            <a:r>
              <a:rPr lang="ru-RU" sz="3200" b="1" i="1" dirty="0" smtClean="0">
                <a:ln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БУГУЛЬМИНСКОГО МУНИЦИПАЛЬНОГО РАЙОНА</a:t>
            </a:r>
            <a:endParaRPr lang="ru-RU" sz="3200" b="1" i="1" dirty="0">
              <a:ln>
                <a:solidFill>
                  <a:schemeClr val="accent2"/>
                </a:solidFill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16632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51" y="1196752"/>
            <a:ext cx="7644530" cy="5417332"/>
          </a:xfrm>
          <a:prstGeom prst="rect">
            <a:avLst/>
          </a:prstGeom>
          <a:ln w="5715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4378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Users\User\Desktop\Наталья Вячеславовна\Мои заслуги\Ал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24128"/>
            <a:ext cx="3600400" cy="4954123"/>
          </a:xfrm>
          <a:prstGeom prst="rect">
            <a:avLst/>
          </a:prstGeom>
          <a:noFill/>
          <a:ln w="5715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96259" name="Picture 3" descr="C:\Users\User\Desktop\Наталья Вячеславовна\Логотипы\Центр - логотип 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700808"/>
            <a:ext cx="4464496" cy="1333162"/>
          </a:xfrm>
          <a:prstGeom prst="rect">
            <a:avLst/>
          </a:prstGeom>
          <a:noFill/>
          <a:ln w="57150">
            <a:solidFill>
              <a:schemeClr val="bg1">
                <a:lumMod val="50000"/>
                <a:lumOff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116632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724" t="1117" r="1940" b="2256"/>
          <a:stretch/>
        </p:blipFill>
        <p:spPr>
          <a:xfrm>
            <a:off x="4355976" y="3356991"/>
            <a:ext cx="4392488" cy="2952329"/>
          </a:xfrm>
          <a:prstGeom prst="rect">
            <a:avLst/>
          </a:prstGeom>
          <a:ln w="5715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2325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064" y="18864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97282" name="Picture 2" descr="H:\Лик мастер\Буклет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222" y="1153612"/>
            <a:ext cx="4035761" cy="2859145"/>
          </a:xfrm>
          <a:prstGeom prst="rect">
            <a:avLst/>
          </a:prstGeom>
          <a:noFill/>
          <a:ln w="28575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97283" name="Picture 3" descr="H:\Лик мастер\Буклет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540" y="1155960"/>
            <a:ext cx="4032448" cy="2856797"/>
          </a:xfrm>
          <a:prstGeom prst="rect">
            <a:avLst/>
          </a:prstGeom>
          <a:noFill/>
          <a:ln w="28575">
            <a:solidFill>
              <a:schemeClr val="bg1">
                <a:lumMod val="50000"/>
                <a:lumOff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14334" y="4293096"/>
            <a:ext cx="79824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 в Координационный центр развития добровольчества входит 41 добровольческая организация. Общее количество добровольцев –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1 675 человек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98306" name="Picture 2" descr="H:\Логотипы\ВНД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24744"/>
            <a:ext cx="2376264" cy="2376264"/>
          </a:xfrm>
          <a:prstGeom prst="rect">
            <a:avLst/>
          </a:prstGeom>
          <a:noFill/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349" y="692696"/>
            <a:ext cx="2292295" cy="2292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515" y="3140968"/>
            <a:ext cx="2607965" cy="3567075"/>
          </a:xfrm>
          <a:prstGeom prst="rect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1152081"/>
            <a:ext cx="2187848" cy="21954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949" y="3507757"/>
            <a:ext cx="1977803" cy="3082427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591" y="3904419"/>
            <a:ext cx="2409769" cy="2420926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14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2191" y="167042"/>
            <a:ext cx="6588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ОФИЦИОЗ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  <a:reflection blurRad="6350" stA="55000" endA="300" endPos="45500" dir="5400000" sy="-100000" algn="bl" rotWithShape="0"/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9" y="750166"/>
            <a:ext cx="7884368" cy="5913276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443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83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0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3382" y="116632"/>
            <a:ext cx="6572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accent2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БЛАГОТВОРИТЕЛЬНОСТЬ</a:t>
            </a:r>
            <a:endParaRPr lang="ru-RU" sz="3600" b="1" dirty="0">
              <a:ln>
                <a:solidFill>
                  <a:schemeClr val="accent2"/>
                </a:solidFill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62320"/>
            <a:ext cx="7622333" cy="5716749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6624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0" y="0"/>
            <a:ext cx="9163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7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6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5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5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2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33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46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04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5622" y="140077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467544" y="937635"/>
            <a:ext cx="835292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Осуществляется постоянное взаимодействие с представителями средств массовой информации: подготавливаются информационные материалы, аналитические материалы, буклеты, брошюры. Работа Координационного центра широко освещается на сайте Министерства по делам молодежи, спорту и туризму Республики Татарстан, на Бугульминском муниципальном портале, в социальных сетях, на муниципальном телевидении, радио, в газетах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Информ-курьер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Бугульминская газета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7524" name="Picture 4" descr="I:\DCIM\100CASIO\CIMG4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63065">
            <a:off x="489621" y="3704373"/>
            <a:ext cx="2017649" cy="2690199"/>
          </a:xfrm>
          <a:prstGeom prst="rect">
            <a:avLst/>
          </a:prstGeom>
          <a:noFill/>
          <a:ln w="28575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107525" name="Picture 5" descr="I:\DCIM\100CASIO\CIMG4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07118">
            <a:off x="6494371" y="3665996"/>
            <a:ext cx="2108493" cy="2466291"/>
          </a:xfrm>
          <a:prstGeom prst="rect">
            <a:avLst/>
          </a:prstGeom>
          <a:noFill/>
          <a:ln w="28575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6335" y="5049472"/>
            <a:ext cx="3067407" cy="1728902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888" y="3212976"/>
            <a:ext cx="2103159" cy="1657151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680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166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64704"/>
            <a:ext cx="2161967" cy="2671433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735" t="474" r="1138" b="2750"/>
          <a:stretch/>
        </p:blipFill>
        <p:spPr>
          <a:xfrm>
            <a:off x="4355976" y="854156"/>
            <a:ext cx="4032448" cy="2702160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87" y="3619356"/>
            <a:ext cx="5108891" cy="34750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3861048"/>
            <a:ext cx="1847248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0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04334"/>
            <a:ext cx="6985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64945"/>
            <a:ext cx="3600400" cy="56639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378" y="935331"/>
            <a:ext cx="4117565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6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3701596" cy="5157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91" y="357273"/>
            <a:ext cx="3899925" cy="29249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01008"/>
            <a:ext cx="4372341" cy="315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6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76658"/>
            <a:ext cx="4358080" cy="2451420"/>
          </a:xfrm>
          <a:prstGeom prst="rect">
            <a:avLst/>
          </a:prstGeom>
          <a:ln w="38100">
            <a:solidFill>
              <a:schemeClr val="bg1">
                <a:lumMod val="65000"/>
                <a:lumOff val="3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072" t="1350" r="1072" b="1350"/>
          <a:stretch/>
        </p:blipFill>
        <p:spPr>
          <a:xfrm>
            <a:off x="323528" y="976658"/>
            <a:ext cx="3528392" cy="2540442"/>
          </a:xfrm>
          <a:prstGeom prst="rect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475656" y="130900"/>
            <a:ext cx="6300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5000" endA="300" endPos="45500" dir="5400000" sy="-100000" algn="bl" rotWithShape="0"/>
                </a:effectLst>
                <a:latin typeface="Bookman Old Style" panose="02050604050505020204" pitchFamily="18" charset="0"/>
              </a:rPr>
              <a:t>Координационный центр развития добровольчества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41" y="3717032"/>
            <a:ext cx="3912435" cy="2934326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664" y="3777987"/>
            <a:ext cx="3973392" cy="2812416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437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992888" cy="60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6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276872"/>
            <a:ext cx="79928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Благодарю за внимание!</a:t>
            </a:r>
            <a:endParaRPr lang="ru-RU" sz="4400" b="1" i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Picture 3" descr="C:\Users\User\Desktop\Наталья Вячеславовна\Логотипы\Центр - логотип 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789040"/>
            <a:ext cx="5748891" cy="1716700"/>
          </a:xfrm>
          <a:prstGeom prst="rect">
            <a:avLst/>
          </a:prstGeom>
          <a:noFill/>
          <a:ln w="28575">
            <a:solidFill>
              <a:schemeClr val="bg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6421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0B050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130</Words>
  <Application>Microsoft Office PowerPoint</Application>
  <PresentationFormat>Экран (4:3)</PresentationFormat>
  <Paragraphs>16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Bookman Old Style</vt:lpstr>
      <vt:lpstr>Calibri</vt:lpstr>
      <vt:lpstr>Cambria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ВЕСЕННЯЯ НЕДЕЛЯ  ДОБРА - 2013</dc:title>
  <dc:creator>User</dc:creator>
  <cp:lastModifiedBy>Кулагина</cp:lastModifiedBy>
  <cp:revision>35</cp:revision>
  <dcterms:created xsi:type="dcterms:W3CDTF">2013-04-23T18:18:25Z</dcterms:created>
  <dcterms:modified xsi:type="dcterms:W3CDTF">2019-06-14T06:53:39Z</dcterms:modified>
</cp:coreProperties>
</file>