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14.08.2018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IwXLoJU1D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472" y="0"/>
            <a:ext cx="78581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00B050"/>
                </a:solidFill>
              </a:rPr>
              <a:t>Проект </a:t>
            </a:r>
          </a:p>
          <a:p>
            <a:pPr algn="ctr"/>
            <a:r>
              <a:rPr lang="ru-RU" sz="8000" b="1" dirty="0" smtClean="0">
                <a:solidFill>
                  <a:srgbClr val="00B050"/>
                </a:solidFill>
              </a:rPr>
              <a:t>«Чистый берег»</a:t>
            </a:r>
            <a:endParaRPr lang="ru-RU" sz="8000" b="1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58016" y="5072074"/>
            <a:ext cx="22859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МБУ «Центр физической культуры, спорта, здоровья молодежи и детей»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2018 г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Цель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486570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повышение уровня экологической культуры жителей города, развитие общественной активности и бережного отношения к природе, путем очистки от мусора береговых полос  р. </a:t>
            </a:r>
            <a:r>
              <a:rPr lang="ru-RU" sz="2800" dirty="0" err="1" smtClean="0"/>
              <a:t>Арчеда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5" name="Рисунок 4" descr="AypBcH7tuyM.jpg"/>
          <p:cNvPicPr>
            <a:picLocks noChangeAspect="1"/>
          </p:cNvPicPr>
          <p:nvPr/>
        </p:nvPicPr>
        <p:blipFill>
          <a:blip r:embed="rId2" cstate="print"/>
          <a:srcRect l="1562" t="16022" r="10937"/>
          <a:stretch>
            <a:fillRect/>
          </a:stretch>
        </p:blipFill>
        <p:spPr>
          <a:xfrm>
            <a:off x="2214546" y="3143248"/>
            <a:ext cx="5321933" cy="3405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85728"/>
            <a:ext cx="8686800" cy="5794397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Инициаторы </a:t>
            </a:r>
            <a:r>
              <a:rPr lang="ru-RU" sz="2400" dirty="0" smtClean="0"/>
              <a:t>проекта </a:t>
            </a:r>
            <a:r>
              <a:rPr lang="ru-RU" sz="2400" dirty="0" smtClean="0"/>
              <a:t>МБУ «Центр физической культуры, спорта, здоровья молодежи и детей»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Проект реализуется специалистами  МБУ «Центр физической культуры, спорта, здоровья молодежи и детей»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p3cYqjqhsD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2357430"/>
            <a:ext cx="6143668" cy="4096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4937141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Площадкой для </a:t>
            </a:r>
            <a:r>
              <a:rPr lang="ru-RU" sz="2000" dirty="0" smtClean="0"/>
              <a:t>реализации</a:t>
            </a:r>
            <a:r>
              <a:rPr lang="ru-RU" sz="2000" dirty="0" smtClean="0"/>
              <a:t> </a:t>
            </a:r>
            <a:r>
              <a:rPr lang="ru-RU" sz="2000" dirty="0" smtClean="0"/>
              <a:t>проекта</a:t>
            </a:r>
            <a:r>
              <a:rPr lang="ru-RU" sz="2000" dirty="0" smtClean="0"/>
              <a:t> </a:t>
            </a:r>
            <a:r>
              <a:rPr lang="ru-RU" sz="2000" dirty="0" smtClean="0"/>
              <a:t>"Чистый берег" была выбрана прибрежная зона реки </a:t>
            </a:r>
            <a:r>
              <a:rPr lang="ru-RU" sz="2000" dirty="0" err="1" smtClean="0"/>
              <a:t>Арчеда</a:t>
            </a:r>
            <a:r>
              <a:rPr lang="ru-RU" sz="2000" dirty="0" smtClean="0"/>
              <a:t> на территории города Фролово Волгоградской области. </a:t>
            </a:r>
            <a:endParaRPr lang="ru-RU" sz="2000" dirty="0"/>
          </a:p>
        </p:txBody>
      </p:sp>
      <p:pic>
        <p:nvPicPr>
          <p:cNvPr id="4" name="Рисунок 3" descr="8zWtCKCbN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2428868"/>
            <a:ext cx="5821892" cy="3882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486570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Участниками </a:t>
            </a:r>
            <a:r>
              <a:rPr lang="ru-RU" sz="2800" dirty="0" smtClean="0"/>
              <a:t>проекта</a:t>
            </a:r>
            <a:r>
              <a:rPr lang="ru-RU" sz="2800" dirty="0" smtClean="0"/>
              <a:t> </a:t>
            </a:r>
            <a:r>
              <a:rPr lang="ru-RU" sz="2800" dirty="0" smtClean="0"/>
              <a:t>являются </a:t>
            </a:r>
            <a:r>
              <a:rPr lang="ru-RU" sz="2800" dirty="0" smtClean="0"/>
              <a:t>школьники, студенты, ответственная </a:t>
            </a:r>
            <a:r>
              <a:rPr lang="ru-RU" sz="2800" dirty="0" smtClean="0"/>
              <a:t>молодежь и неравнодушные жители города</a:t>
            </a:r>
            <a:endParaRPr lang="ru-RU" sz="2800" dirty="0"/>
          </a:p>
        </p:txBody>
      </p:sp>
      <p:pic>
        <p:nvPicPr>
          <p:cNvPr id="4" name="Рисунок 3" descr="4OFd8gYKvu8.jpg"/>
          <p:cNvPicPr>
            <a:picLocks noChangeAspect="1"/>
          </p:cNvPicPr>
          <p:nvPr/>
        </p:nvPicPr>
        <p:blipFill>
          <a:blip r:embed="rId2"/>
          <a:srcRect l="13095" t="25595" r="14285" b="15488"/>
          <a:stretch>
            <a:fillRect/>
          </a:stretch>
        </p:blipFill>
        <p:spPr>
          <a:xfrm>
            <a:off x="1428728" y="2857496"/>
            <a:ext cx="6494054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642918"/>
            <a:ext cx="8686800" cy="5437207"/>
          </a:xfrm>
        </p:spPr>
        <p:txBody>
          <a:bodyPr/>
          <a:lstStyle/>
          <a:p>
            <a:pPr algn="ctr"/>
            <a:r>
              <a:rPr lang="ru-RU" sz="2000" dirty="0" smtClean="0"/>
              <a:t>Проект</a:t>
            </a:r>
            <a:r>
              <a:rPr lang="ru-RU" sz="2000" dirty="0" smtClean="0"/>
              <a:t> </a:t>
            </a:r>
            <a:r>
              <a:rPr lang="ru-RU" sz="2000" dirty="0" smtClean="0"/>
              <a:t>«Чистый берег» это не просто уборка мусора, но и </a:t>
            </a:r>
            <a:r>
              <a:rPr lang="ru-RU" sz="2000" dirty="0" smtClean="0"/>
              <a:t>образовательно-развлекательные мероприятия(викторины, </a:t>
            </a:r>
            <a:r>
              <a:rPr lang="ru-RU" sz="2000" dirty="0" err="1" smtClean="0"/>
              <a:t>квесты</a:t>
            </a:r>
            <a:r>
              <a:rPr lang="ru-RU" sz="2000" dirty="0" smtClean="0"/>
              <a:t>, акции), одной </a:t>
            </a:r>
            <a:r>
              <a:rPr lang="ru-RU" sz="2000" dirty="0" smtClean="0"/>
              <a:t>важнейших задач </a:t>
            </a:r>
            <a:r>
              <a:rPr lang="ru-RU" sz="2000" dirty="0" smtClean="0"/>
              <a:t>которых является формирование </a:t>
            </a:r>
            <a:r>
              <a:rPr lang="ru-RU" sz="2000" dirty="0" smtClean="0"/>
              <a:t>экологического самосознания молодого поколения и активного населения города, а также развитие экологического волонтерского движения​.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​</a:t>
            </a:r>
            <a:endParaRPr lang="ru-RU" dirty="0"/>
          </a:p>
        </p:txBody>
      </p:sp>
      <p:pic>
        <p:nvPicPr>
          <p:cNvPr id="7" name="Рисунок 6" descr="dj7FLYq1ZJg.jpg"/>
          <p:cNvPicPr>
            <a:picLocks noChangeAspect="1"/>
          </p:cNvPicPr>
          <p:nvPr/>
        </p:nvPicPr>
        <p:blipFill>
          <a:blip r:embed="rId2"/>
          <a:srcRect l="-1709" t="26072" r="5128"/>
          <a:stretch>
            <a:fillRect/>
          </a:stretch>
        </p:blipFill>
        <p:spPr>
          <a:xfrm>
            <a:off x="642910" y="2576199"/>
            <a:ext cx="7643866" cy="3901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85728"/>
            <a:ext cx="8686800" cy="5794397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проекте "Чистый берег"  ежегодно принимают участие учащиеся и преподаватели общеобразовательных учебных заведений, а также студенты и преподаватели ГБОУ СПО «</a:t>
            </a:r>
            <a:r>
              <a:rPr lang="ru-RU" sz="2400" dirty="0" err="1" smtClean="0"/>
              <a:t>Фроловский</a:t>
            </a:r>
            <a:r>
              <a:rPr lang="ru-RU" sz="2400" dirty="0" smtClean="0"/>
              <a:t> промышленно-экономический техникум». </a:t>
            </a:r>
            <a:endParaRPr lang="ru-RU" sz="2400" dirty="0"/>
          </a:p>
        </p:txBody>
      </p:sp>
      <p:pic>
        <p:nvPicPr>
          <p:cNvPr id="5" name="Рисунок 4" descr="LnuEb-WOMK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1928802"/>
            <a:ext cx="7000924" cy="4668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14290"/>
            <a:ext cx="8686800" cy="5865835"/>
          </a:xfrm>
        </p:spPr>
        <p:txBody>
          <a:bodyPr/>
          <a:lstStyle/>
          <a:p>
            <a:pPr algn="ctr"/>
            <a:r>
              <a:rPr lang="ru-RU" dirty="0" smtClean="0"/>
              <a:t> </a:t>
            </a:r>
            <a:r>
              <a:rPr lang="ru-RU" sz="2400" dirty="0" smtClean="0"/>
              <a:t>В 2018 году для очистки прибрежных территорий мы привлекли более 500 представителей </a:t>
            </a:r>
            <a:r>
              <a:rPr lang="ru-RU" sz="2400" dirty="0" smtClean="0"/>
              <a:t>молодежи и</a:t>
            </a:r>
            <a:r>
              <a:rPr lang="ru-RU" sz="2400" dirty="0" smtClean="0"/>
              <a:t> неравнодушных жителей города.</a:t>
            </a:r>
            <a:r>
              <a:rPr lang="ru-RU" sz="2400" dirty="0" smtClean="0"/>
              <a:t>​</a:t>
            </a:r>
            <a:endParaRPr lang="ru-RU" sz="2400" dirty="0"/>
          </a:p>
        </p:txBody>
      </p:sp>
      <p:pic>
        <p:nvPicPr>
          <p:cNvPr id="5" name="Рисунок 4" descr="7edqbwF7fQE.jpg"/>
          <p:cNvPicPr>
            <a:picLocks noChangeAspect="1"/>
          </p:cNvPicPr>
          <p:nvPr/>
        </p:nvPicPr>
        <p:blipFill>
          <a:blip r:embed="rId2"/>
          <a:srcRect l="3906" t="26567" b="6649"/>
          <a:stretch>
            <a:fillRect/>
          </a:stretch>
        </p:blipFill>
        <p:spPr>
          <a:xfrm>
            <a:off x="500034" y="1714488"/>
            <a:ext cx="8324376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71480"/>
            <a:ext cx="8686800" cy="5508645"/>
          </a:xfrm>
        </p:spPr>
        <p:txBody>
          <a:bodyPr/>
          <a:lstStyle/>
          <a:p>
            <a:pPr algn="ctr"/>
            <a:r>
              <a:rPr lang="ru-RU" dirty="0" smtClean="0"/>
              <a:t>С 2017 по 2018 год участники проекта организовали около 20 различных акций, которые объединили более 1 000 человек.</a:t>
            </a:r>
          </a:p>
          <a:p>
            <a:pPr algn="ctr"/>
            <a:endParaRPr lang="ru-RU" dirty="0"/>
          </a:p>
        </p:txBody>
      </p:sp>
      <p:pic>
        <p:nvPicPr>
          <p:cNvPr id="4" name="Рисунок 3" descr="x6k3Xr05Kdg.jpg"/>
          <p:cNvPicPr>
            <a:picLocks noChangeAspect="1"/>
          </p:cNvPicPr>
          <p:nvPr/>
        </p:nvPicPr>
        <p:blipFill>
          <a:blip r:embed="rId2" cstate="print"/>
          <a:srcRect l="25314"/>
          <a:stretch>
            <a:fillRect/>
          </a:stretch>
        </p:blipFill>
        <p:spPr>
          <a:xfrm>
            <a:off x="5500694" y="2428868"/>
            <a:ext cx="3334636" cy="2977157"/>
          </a:xfrm>
          <a:prstGeom prst="rect">
            <a:avLst/>
          </a:prstGeom>
        </p:spPr>
      </p:pic>
      <p:pic>
        <p:nvPicPr>
          <p:cNvPr id="7" name="Рисунок 6" descr="PbLIXO69K3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285992"/>
            <a:ext cx="5107680" cy="3405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81</TotalTime>
  <Words>160</Words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Слайд 1</vt:lpstr>
      <vt:lpstr>Цель проекта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Виктория</dc:creator>
  <cp:lastModifiedBy>Oleg</cp:lastModifiedBy>
  <cp:revision>10</cp:revision>
  <dcterms:created xsi:type="dcterms:W3CDTF">2018-08-13T06:18:39Z</dcterms:created>
  <dcterms:modified xsi:type="dcterms:W3CDTF">2018-08-14T07:14:51Z</dcterms:modified>
</cp:coreProperties>
</file>