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57" r:id="rId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D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1" d="100"/>
          <a:sy n="61" d="100"/>
        </p:scale>
        <p:origin x="-161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-1"/>
          <a:ext cx="9144000" cy="6872317"/>
        </p:xfrm>
        <a:graphic>
          <a:graphicData uri="http://schemas.openxmlformats.org/presentationml/2006/ole">
            <p:oleObj spid="_x0000_s23553" name="Слайд" r:id="rId3" imgW="4570415" imgH="342732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5601" name="Слайд" r:id="rId3" imgW="4570415" imgH="342732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0" y="-1"/>
          <a:ext cx="9144000" cy="6872317"/>
        </p:xfrm>
        <a:graphic>
          <a:graphicData uri="http://schemas.openxmlformats.org/presentationml/2006/ole">
            <p:oleObj spid="_x0000_s26625" name="Слайд" r:id="rId3" imgW="4570415" imgH="342732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0" y="-1"/>
          <a:ext cx="9144000" cy="6872317"/>
        </p:xfrm>
        <a:graphic>
          <a:graphicData uri="http://schemas.openxmlformats.org/presentationml/2006/ole">
            <p:oleObj spid="_x0000_s27649" name="Слайд" r:id="rId3" imgW="4570415" imgH="342732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-1"/>
          <a:ext cx="9144000" cy="6872317"/>
        </p:xfrm>
        <a:graphic>
          <a:graphicData uri="http://schemas.openxmlformats.org/presentationml/2006/ole">
            <p:oleObj spid="_x0000_s28673" name="Слайд" r:id="rId3" imgW="4570415" imgH="342732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-1"/>
          <a:ext cx="9144000" cy="6872317"/>
        </p:xfrm>
        <a:graphic>
          <a:graphicData uri="http://schemas.openxmlformats.org/presentationml/2006/ole">
            <p:oleObj spid="_x0000_s29697" name="Слайд" r:id="rId3" imgW="4570415" imgH="3427327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323528" y="5029200"/>
            <a:ext cx="8640960" cy="149614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Impact" pitchFamily="34" charset="0"/>
              </a:rPr>
              <a:t/>
            </a:r>
            <a:br>
              <a:rPr lang="ru-RU" sz="6000" b="1" dirty="0" smtClean="0">
                <a:solidFill>
                  <a:schemeClr val="bg1"/>
                </a:solidFill>
                <a:latin typeface="Impact" pitchFamily="34" charset="0"/>
              </a:rPr>
            </a:br>
            <a:endParaRPr lang="ru-RU" sz="6000" b="1" dirty="0" smtClean="0">
              <a:solidFill>
                <a:schemeClr val="bg1"/>
              </a:solidFill>
              <a:latin typeface="Impact" pitchFamily="34" charset="0"/>
            </a:endParaRPr>
          </a:p>
          <a:p>
            <a:pPr algn="ctr">
              <a:defRPr/>
            </a:pPr>
            <a:endParaRPr lang="ru-RU" sz="3200" kern="10" dirty="0" smtClean="0">
              <a:ln w="9525">
                <a:noFill/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</Words>
  <PresentationFormat>Экран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Office Theme</vt:lpstr>
      <vt:lpstr>Слайд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11</cp:revision>
  <dcterms:created xsi:type="dcterms:W3CDTF">2019-12-11T05:04:55Z</dcterms:created>
  <dcterms:modified xsi:type="dcterms:W3CDTF">2019-12-11T06:45:24Z</dcterms:modified>
</cp:coreProperties>
</file>