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7" r:id="rId3"/>
    <p:sldId id="269" r:id="rId4"/>
    <p:sldId id="270" r:id="rId5"/>
    <p:sldId id="257" r:id="rId6"/>
    <p:sldId id="258" r:id="rId7"/>
    <p:sldId id="266" r:id="rId8"/>
    <p:sldId id="259" r:id="rId9"/>
    <p:sldId id="265" r:id="rId10"/>
    <p:sldId id="260" r:id="rId11"/>
    <p:sldId id="263" r:id="rId12"/>
    <p:sldId id="262" r:id="rId13"/>
    <p:sldId id="261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268761"/>
            <a:ext cx="7920880" cy="3672408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АКЦИЯ ПАМЯТИ </a:t>
            </a:r>
            <a:b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«ЧТОБЫ ПОМНИЛИ»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KqnBgp7NF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5746585" cy="4309939"/>
          </a:xfrm>
        </p:spPr>
      </p:pic>
      <p:pic>
        <p:nvPicPr>
          <p:cNvPr id="5" name="Содержимое 3" descr="mKqnBgp7NF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140968"/>
            <a:ext cx="4738473" cy="355385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yzdDdvm_l2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260648"/>
            <a:ext cx="7920880" cy="594066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920880" cy="168604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Возложение венка и цветов к памятнику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Нарьян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Марским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портовикам.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PMmovOVyOog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899592" y="2132856"/>
            <a:ext cx="8047038" cy="452596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zrcJVUXom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908720"/>
            <a:ext cx="8558213" cy="481399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Xikrpc9PE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7" y="908720"/>
            <a:ext cx="8523289" cy="504056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283968" y="5661248"/>
            <a:ext cx="4717032" cy="108012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Начало реализации  проекта – 2 мая 2019 г.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Окончание реализации  проекта – 8 мая 2019 г.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Xen6Pt9jXik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4248150" cy="5665788"/>
          </a:xfrm>
        </p:spPr>
      </p:pic>
      <p:sp>
        <p:nvSpPr>
          <p:cNvPr id="10" name="Прямоугольник 9"/>
          <p:cNvSpPr/>
          <p:nvPr/>
        </p:nvSpPr>
        <p:spPr>
          <a:xfrm>
            <a:off x="4572000" y="980728"/>
            <a:ext cx="4392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Победитель конкурса на реализацию проектов в сфере волонтерской деятельности в НАО - Чабан Е.В.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ГБПОУ НАО «Ненецкое профессиональное  училище»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5890666"/>
          </a:xfrm>
        </p:spPr>
        <p:txBody>
          <a:bodyPr>
            <a:normAutofit/>
          </a:bodyPr>
          <a:lstStyle/>
          <a:p>
            <a:r>
              <a:rPr lang="ru-RU" sz="40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Основная цель проекта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Формирование у обучающихся гражданственности, патриотизма, активной жизненной позиции для успешной их социализации посредством вовлечения обучающихся, педагогов, родителей в активную деятельность по патриотическому воспитанию.</a:t>
            </a:r>
            <a:endParaRPr lang="ru-RU" sz="4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6250706"/>
          </a:xfrm>
        </p:spPr>
        <p:txBody>
          <a:bodyPr>
            <a:normAutofit/>
          </a:bodyPr>
          <a:lstStyle/>
          <a:p>
            <a:r>
              <a:rPr lang="ru-RU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Методы реализации: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Уборка территории в сквере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Памятника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Нарьян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Марским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портовикам;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-Вахта памяти;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Акция памяти, возложение венка и цветов к памятнику.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CLwUFKBaG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95936" y="1844824"/>
            <a:ext cx="4979324" cy="3732415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1988840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Уборка территории сквере</a:t>
            </a:r>
            <a:endParaRPr lang="ru-RU" sz="5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3" descr="GCLwUFKBaG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340768"/>
            <a:ext cx="3394472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Xikrpc9PE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39952" y="2996952"/>
            <a:ext cx="4788131" cy="3591098"/>
          </a:xfrm>
        </p:spPr>
      </p:pic>
      <p:pic>
        <p:nvPicPr>
          <p:cNvPr id="5" name="Содержимое 3" descr="1Xikrpc9PE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58119"/>
            <a:ext cx="5040560" cy="378041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sQYCI1N0m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556792"/>
            <a:ext cx="6617709" cy="4963282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1210146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Вахта памяти</a:t>
            </a:r>
            <a:endParaRPr lang="ru-RU" sz="5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-XqaAwwQ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556792"/>
            <a:ext cx="6336704" cy="475252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Акция памяти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ZX9LxLxsr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332656"/>
            <a:ext cx="7920880" cy="594066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56</TotalTime>
  <Words>97</Words>
  <Application>Microsoft Office PowerPoint</Application>
  <PresentationFormat>Экран (4:3)</PresentationFormat>
  <Paragraphs>11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АКЦИЯ ПАМЯТИ  «ЧТОБЫ ПОМНИЛИ»</vt:lpstr>
      <vt:lpstr>Слайд 2</vt:lpstr>
      <vt:lpstr>Основная цель проекта: Формирование у обучающихся гражданственности, патриотизма, активной жизненной позиции для успешной их социализации посредством вовлечения обучающихся, педагогов, родителей в активную деятельность по патриотическому воспитанию.</vt:lpstr>
      <vt:lpstr>Методы реализации: - Уборка территории в сквере Памятника Нарьян –Марским портовикам; -Вахта памяти; - Акция памяти, возложение венка и цветов к памятнику. </vt:lpstr>
      <vt:lpstr>Уборка территории сквере</vt:lpstr>
      <vt:lpstr>Слайд 6</vt:lpstr>
      <vt:lpstr>            Вахта памяти</vt:lpstr>
      <vt:lpstr>                    Акция памяти</vt:lpstr>
      <vt:lpstr>Слайд 9</vt:lpstr>
      <vt:lpstr>Слайд 10</vt:lpstr>
      <vt:lpstr>Слайд 11</vt:lpstr>
      <vt:lpstr>Возложение венка и цветов к памятнику Нарьян – Марским портовикам.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АКЦИЯ «ЧТОБЫ ПОМНИЛИ»</dc:title>
  <dc:creator>2</dc:creator>
  <cp:lastModifiedBy>2</cp:lastModifiedBy>
  <cp:revision>9</cp:revision>
  <dcterms:created xsi:type="dcterms:W3CDTF">2019-10-18T12:09:29Z</dcterms:created>
  <dcterms:modified xsi:type="dcterms:W3CDTF">2019-10-23T11:57:24Z</dcterms:modified>
</cp:coreProperties>
</file>