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sldIdLst>
    <p:sldId id="273" r:id="rId2"/>
    <p:sldId id="257" r:id="rId3"/>
    <p:sldId id="258" r:id="rId4"/>
    <p:sldId id="259" r:id="rId5"/>
    <p:sldId id="262" r:id="rId6"/>
    <p:sldId id="276" r:id="rId7"/>
    <p:sldId id="263" r:id="rId8"/>
    <p:sldId id="264" r:id="rId9"/>
    <p:sldId id="286" r:id="rId10"/>
    <p:sldId id="278" r:id="rId11"/>
    <p:sldId id="280" r:id="rId12"/>
    <p:sldId id="287" r:id="rId13"/>
    <p:sldId id="289" r:id="rId14"/>
    <p:sldId id="283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22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1" autoAdjust="0"/>
    <p:restoredTop sz="94840" autoAdjust="0"/>
  </p:normalViewPr>
  <p:slideViewPr>
    <p:cSldViewPr>
      <p:cViewPr>
        <p:scale>
          <a:sx n="100" d="100"/>
          <a:sy n="100" d="100"/>
        </p:scale>
        <p:origin x="-3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F48306-89AB-4F03-8A46-6E0E80991441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0329B-4146-4EE5-85D7-65D05DED2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329B-4146-4EE5-85D7-65D05DED263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40DBC00-220F-4AB7-A89C-EC62AD6D966F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7F6257-7F47-4C1E-A327-2CF6AFBD0A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09008799120389/" TargetMode="External"/><Relationship Id="rId2" Type="http://schemas.openxmlformats.org/officeDocument/2006/relationships/hyperlink" Target="mailto:geran57@mail.r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k.ru/profile/562002611588/statuses" TargetMode="External"/><Relationship Id="rId5" Type="http://schemas.openxmlformats.org/officeDocument/2006/relationships/hyperlink" Target="https://vk.com/id57120042" TargetMode="External"/><Relationship Id="rId4" Type="http://schemas.openxmlformats.org/officeDocument/2006/relationships/hyperlink" Target="https://www.facebook.com/profile.php?id=10000353542303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8072494" cy="235745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РЕГИОНАЛЬНАЯ ОБЩЕСТВЕННАЯ ОРГАНИЗАЦИЯ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«СОВЕТ ВЕТЕРАНОВ ФЕДЕРАЛЬНОГО ГОСУДАРСТВЕННОГО БЮДЖЕТНОГО ОБРАЗОВАТЕЛЬНОГО УЧРЕЖДЕНИЯ 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ВЫСШЕГО ОБРАЗОВАНИЯ 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«НАЦИОНАЛЬНЫЙ ИССЛЕДОВАТЕЛЬСКИЙ 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МОРДОВСКИЙ ГОСУДАРСТВЕННЫЙ УНИВЕРСИТЕТ 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им. Н.П.ОГАРЁВА» 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143248"/>
            <a:ext cx="8358246" cy="307183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 «ШКОЛА СОЦИАЛЬНОЙ АКТИВНОСТИ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«СЕРЕБРЯНЫХ ДОБРОВОЛЬЦЕВ»</a:t>
            </a:r>
          </a:p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Поддержка проекта осуществлена Пензенским региональным общественным благотворительным фондом «Гражданский Союз»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Центром инноваций социальной сферы Республики Мордовия на средства, предоставленные Благотворительным фондом Елены и Геннадия Тимченко в рамках  конкурса социальных проектов «Активное  поколение»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и Администрацией Главы Республики Мордовия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Результаты акции «Олимп добра и милосердия «серебряных добровольцев»</a:t>
            </a:r>
            <a:endParaRPr lang="ru-RU" sz="2800" dirty="0"/>
          </a:p>
        </p:txBody>
      </p:sp>
      <p:pic>
        <p:nvPicPr>
          <p:cNvPr id="6146" name="Picture 2" descr="C:\Users\Надежда\Desktop\новый сайт\IMG_22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40359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Надежда\Desktop\новый сайт\IMG_23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4334" b="10488"/>
          <a:stretch>
            <a:fillRect/>
          </a:stretch>
        </p:blipFill>
        <p:spPr bwMode="auto">
          <a:xfrm>
            <a:off x="5286380" y="857232"/>
            <a:ext cx="235745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Надежда\Desktop\новый сайт\IMG_29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1" y="3308680"/>
            <a:ext cx="4031679" cy="226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Результаты акции «Олимп добра и милосердия «серебряных добровольцев»</a:t>
            </a:r>
            <a:endParaRPr lang="ru-RU" sz="2800" dirty="0"/>
          </a:p>
        </p:txBody>
      </p:sp>
      <p:pic>
        <p:nvPicPr>
          <p:cNvPr id="8194" name="Picture 2" descr="C:\Users\Надежда\Desktop\новый сайт\IMG_1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642918"/>
            <a:ext cx="4207429" cy="2184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Надежда\Desktop\новый сайт\IMG_1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928935"/>
            <a:ext cx="423281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O:\IMG_47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5" y="1071546"/>
            <a:ext cx="4000527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50006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СМИ о проекте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Надежда\Desktop\Публикации о нас\СМИ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500042"/>
            <a:ext cx="4176123" cy="3786214"/>
          </a:xfrm>
          <a:prstGeom prst="rect">
            <a:avLst/>
          </a:prstGeom>
          <a:noFill/>
        </p:spPr>
      </p:pic>
      <p:pic>
        <p:nvPicPr>
          <p:cNvPr id="2051" name="Picture 3" descr="C:\Users\Надежда\Desktop\Публикации о нас\СМИ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3930650" cy="3662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72206"/>
            <a:ext cx="864399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СМИ о проекте</a:t>
            </a:r>
            <a:endParaRPr lang="ru-RU" dirty="0"/>
          </a:p>
        </p:txBody>
      </p:sp>
      <p:pic>
        <p:nvPicPr>
          <p:cNvPr id="4098" name="Picture 2" descr="C:\Users\Надежда\Desktop\Публикации о нас\СМИ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0733" y="285729"/>
            <a:ext cx="5314283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Надежда\Desktop\6 декабря церемония\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00042"/>
            <a:ext cx="3361132" cy="273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Надежда\Desktop\фото церемония\DSC_0070.JPG"/>
          <p:cNvPicPr>
            <a:picLocks noChangeAspect="1" noChangeArrowheads="1"/>
          </p:cNvPicPr>
          <p:nvPr/>
        </p:nvPicPr>
        <p:blipFill>
          <a:blip r:embed="rId4" cstate="print"/>
          <a:srcRect l="21212" t="15909" r="4544"/>
          <a:stretch>
            <a:fillRect/>
          </a:stretch>
        </p:blipFill>
        <p:spPr bwMode="auto">
          <a:xfrm>
            <a:off x="5261283" y="3429000"/>
            <a:ext cx="3311245" cy="250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4286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Признание волонтерской деятельности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серебряных добровольцев»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2" name="Picture 2" descr="C:\Users\Надежда\Desktop\ЦИСС каталог\DSC_005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2928934"/>
            <a:ext cx="4039395" cy="2692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O:\фото к презентациям\IMG_1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642918"/>
            <a:ext cx="4000528" cy="224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O:\фото к презентациям\IMG_12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642918"/>
            <a:ext cx="3930650" cy="2206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Надежда\Desktop\ЦИСС каталог\DSC_0062.JPG"/>
          <p:cNvPicPr>
            <a:picLocks noChangeAspect="1" noChangeArrowheads="1"/>
          </p:cNvPicPr>
          <p:nvPr/>
        </p:nvPicPr>
        <p:blipFill>
          <a:blip r:embed="rId5" cstate="print"/>
          <a:srcRect t="7792" r="12987"/>
          <a:stretch>
            <a:fillRect/>
          </a:stretch>
        </p:blipFill>
        <p:spPr bwMode="auto">
          <a:xfrm>
            <a:off x="4500562" y="2786058"/>
            <a:ext cx="4000496" cy="282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71546"/>
            <a:ext cx="8215370" cy="50006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Реализация Концепции развития добровольчества в Российский Федерации до 2025 года – «Развитие добровольческой деятельности граждан старшего возраста («серебряного добровольчества»):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Доработка и реализация десяти мини-программ, разработанных участниками проекта «Школа социальной активности «серебряных добровольцев» в интересах пожилых людей.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Круглый стол «История моего добровольческого пути и его перспективы в «серебряном добровольчестве».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Церемония торжественного приёма в «серебряные добровольцы» в День добровольцев 5 декабря.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Заключительное  мероприятие «Олимп добра и милосердия «серебряных добровольцев». Признание вклада «серебряных добровольцев» РОО «Совет ветеранов ФГБОУ ВО «МГУ им. Н.П.Огарёва» и партнеров проекта. 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endParaRPr lang="ru-RU" sz="1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00042"/>
            <a:ext cx="8358246" cy="4286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ПЕРСПЕКТИВЫ «СЕРЕБРЯНОГО ДОБРОВОЛЬЧЕСТВА»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357167"/>
            <a:ext cx="8215370" cy="85725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Региональная общественная организация </a:t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«Совет ветеранов ФГБОУ ВО «МГУ им. Н.П.Огарева»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715436" cy="4643470"/>
          </a:xfrm>
        </p:spPr>
        <p:txBody>
          <a:bodyPr>
            <a:normAutofit/>
          </a:bodyPr>
          <a:lstStyle/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Наши контакты: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430005, Республика Мордовия, г. Саранск, 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ул. Пролетарская, д. 63, каб.230.</a:t>
            </a:r>
          </a:p>
          <a:p>
            <a:pPr algn="l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Тел./факс: 8(8342) 29-05-45;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e-mail: 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  <a:hlinkClick r:id="rId2"/>
              </a:rPr>
              <a:t>geran57@mail.ru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l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Странички в социальных сетях:</a:t>
            </a:r>
          </a:p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  <a:hlinkClick r:id="rId3"/>
              </a:rPr>
              <a:t>https://www.facebook.com/groups/509008799120389/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  <a:hlinkClick r:id="rId4"/>
              </a:rPr>
              <a:t>https://www.facebook.com/profile.php?id=100003535423033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  <a:hlinkClick r:id="rId5"/>
              </a:rPr>
              <a:t>https://vk.com/id57120042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  <a:hlinkClick r:id="rId6"/>
              </a:rPr>
              <a:t>https://ok.ru/profile/562002611588/statuses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</a:p>
          <a:p>
            <a:pPr algn="l"/>
            <a:endParaRPr lang="ru-RU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Презентацию подготовили:</a:t>
            </a: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Герасимова Надежда Васильевна,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к.с.н., руководитель проекта.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Герасимов Сергей Анатольевич, доброволец проекта.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  <a:t>ПРОЕКТ «ШКОЛА СОЦИАЛЬНОЙ АКТИВНОСТИ </a:t>
            </a:r>
            <a:b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mic Sans MS" pitchFamily="66" charset="0"/>
              </a:rPr>
              <a:t>«СЕРЕБРЯНЫХ ДОБРОВОЛЬЦЕВ»</a:t>
            </a:r>
            <a: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  <a:t>«ОЛИМП ДОБРА И МИЛОСЕРДИЯ «СЕРЕБРЯНЫХ ДОБРОВОЛЬЦЕВ» </a:t>
            </a:r>
            <a:br>
              <a:rPr lang="ru-RU" sz="20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Надежда\Desktop\новый сайт\05.09 Надя\IMG_59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410249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 rot="10800000" flipV="1">
            <a:off x="428596" y="5340120"/>
            <a:ext cx="8358246" cy="346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ru-RU" sz="1600" b="1" dirty="0" smtClean="0">
                <a:solidFill>
                  <a:srgbClr val="7030A0"/>
                </a:solidFill>
                <a:latin typeface="Comic Sans MS" pitchFamily="66" charset="0"/>
              </a:rPr>
              <a:t>Саранск 2017-2018 гг.</a:t>
            </a:r>
            <a:endParaRPr lang="ru-RU" sz="1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Picture 2" descr="D:\Documents and Settings\ROO PIETAS\Рабочий стол\IMG_6028.JPG"/>
          <p:cNvPicPr>
            <a:picLocks noChangeAspect="1" noChangeArrowheads="1"/>
          </p:cNvPicPr>
          <p:nvPr/>
        </p:nvPicPr>
        <p:blipFill>
          <a:blip r:embed="rId3" cstate="print"/>
          <a:srcRect l="3905" t="7809" r="8241"/>
          <a:stretch>
            <a:fillRect/>
          </a:stretch>
        </p:blipFill>
        <p:spPr bwMode="auto">
          <a:xfrm>
            <a:off x="4572000" y="2071678"/>
            <a:ext cx="399388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480"/>
            <a:ext cx="8183880" cy="7143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«ШКОЛА СОЦИАЛЬНОЙ АКТИВНОСТИ «СЕРЕБРЯНЫХ ДОБРОВОЛЬЦЕВ»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6"/>
            <a:ext cx="3571900" cy="1357322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5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Цель проекта:</a:t>
            </a:r>
          </a:p>
          <a:p>
            <a:pPr>
              <a:buNone/>
            </a:pPr>
            <a:endParaRPr lang="ru-RU" sz="4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Развитие «серебряного 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добровольчества» </a:t>
            </a:r>
          </a:p>
          <a:p>
            <a:pPr algn="ctr">
              <a:buNone/>
            </a:pPr>
            <a:r>
              <a:rPr lang="ru-RU" sz="4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Республике Мордовия.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357298"/>
            <a:ext cx="4114800" cy="4500594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Задачи: </a:t>
            </a:r>
          </a:p>
          <a:p>
            <a:pPr marL="0" indent="41148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Разработка и реализация практико-ориентированной программы «Школа социальной  активности «серебряных добровольцев».</a:t>
            </a:r>
          </a:p>
          <a:p>
            <a:pPr marL="0" indent="41148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Формирование практических площадок для реализации «серебряными добровольцами»  полученных знаний, умений и навыков, способствующих повышению качества жизни пожилых людей. </a:t>
            </a:r>
          </a:p>
          <a:p>
            <a:pPr marL="0" indent="41148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43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Создание информационных и коммуникационных поводов для обмена опытом «серебряных добровольцев».</a:t>
            </a:r>
          </a:p>
          <a:p>
            <a:endParaRPr lang="ru-RU" sz="4300" dirty="0"/>
          </a:p>
        </p:txBody>
      </p:sp>
      <p:pic>
        <p:nvPicPr>
          <p:cNvPr id="2050" name="Picture 2" descr="C:\Users\Надежда\Desktop\новый сайт\25.08. Юля\IMG_5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7237" y="15359144"/>
            <a:ext cx="2793879" cy="2095409"/>
          </a:xfrm>
          <a:prstGeom prst="rect">
            <a:avLst/>
          </a:prstGeom>
          <a:noFill/>
        </p:spPr>
      </p:pic>
      <p:pic>
        <p:nvPicPr>
          <p:cNvPr id="5" name="Picture 2" descr="D:\Documents and Settings\ROO PIETAS\Рабочий стол\фото проекта 2017\IMG_5069.JPG"/>
          <p:cNvPicPr>
            <a:picLocks noChangeAspect="1" noChangeArrowheads="1"/>
          </p:cNvPicPr>
          <p:nvPr/>
        </p:nvPicPr>
        <p:blipFill>
          <a:blip r:embed="rId4" cstate="print"/>
          <a:srcRect t="2429" r="3440"/>
          <a:stretch>
            <a:fillRect/>
          </a:stretch>
        </p:blipFill>
        <p:spPr bwMode="auto">
          <a:xfrm>
            <a:off x="928662" y="2928935"/>
            <a:ext cx="3582045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ПРОЕКТ «ШКОЛА СОЦИАЛЬНОЙ АКТИВНОСТИ </a:t>
            </a:r>
            <a:b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«СЕРЕБРЯНЫХ ДОБРОВОЛЬЦЕВ»</a:t>
            </a:r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Г.Н.В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928934"/>
            <a:ext cx="1785950" cy="241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Юля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3071810"/>
            <a:ext cx="1838509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Надежда\Desktop\З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571876"/>
            <a:ext cx="1857388" cy="251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285860"/>
            <a:ext cx="82153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Герасимова Надежда – руководитель проекта;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Ивашечкина Юлия – тренер, специалист по 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здоровьесберегающим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техникам;</a:t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Батяева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Зинаида –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тренер, специалист по 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валеологии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;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Герасимов Сергей – доброволец проекта.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3" name="Picture 2" descr="C:\Users\Надежда\Desktop\IMG_1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429000"/>
            <a:ext cx="1928826" cy="2637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00702"/>
            <a:ext cx="8183880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Обучение методикам массажа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Надежда\Desktop\новый сайт\25.08. Юля\IMG_56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17" t="4845" r="3714" b="5530"/>
          <a:stretch>
            <a:fillRect/>
          </a:stretch>
        </p:blipFill>
        <p:spPr bwMode="auto">
          <a:xfrm>
            <a:off x="500034" y="500042"/>
            <a:ext cx="3571900" cy="254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Надежда\Desktop\новый сайт\22.08. Юля\IMG_56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143248"/>
            <a:ext cx="3597001" cy="253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Надежда\Desktop\новый сайт\Юля 29.08\IMG_5870.JPG"/>
          <p:cNvPicPr>
            <a:picLocks noChangeAspect="1" noChangeArrowheads="1"/>
          </p:cNvPicPr>
          <p:nvPr/>
        </p:nvPicPr>
        <p:blipFill>
          <a:blip r:embed="rId4" cstate="print"/>
          <a:srcRect l="25673" t="8846" r="28461"/>
          <a:stretch>
            <a:fillRect/>
          </a:stretch>
        </p:blipFill>
        <p:spPr bwMode="auto">
          <a:xfrm>
            <a:off x="4714876" y="642918"/>
            <a:ext cx="3286148" cy="489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6793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Освоение методик массажа</a:t>
            </a:r>
            <a:endParaRPr lang="ru-RU" dirty="0"/>
          </a:p>
        </p:txBody>
      </p:sp>
      <p:pic>
        <p:nvPicPr>
          <p:cNvPr id="4098" name="Picture 2" descr="C:\Users\Надежда\Desktop\фото для мамы\IMG_15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269" t="7464" r="5895" b="11635"/>
          <a:stretch>
            <a:fillRect/>
          </a:stretch>
        </p:blipFill>
        <p:spPr bwMode="auto">
          <a:xfrm>
            <a:off x="642910" y="642918"/>
            <a:ext cx="35719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Надежда\Desktop\фото для мамы\IMG_13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71480"/>
            <a:ext cx="3930650" cy="387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Надежда\Desktop\фото для мамы\IMG_1605.JPG"/>
          <p:cNvPicPr>
            <a:picLocks noChangeAspect="1" noChangeArrowheads="1"/>
          </p:cNvPicPr>
          <p:nvPr/>
        </p:nvPicPr>
        <p:blipFill>
          <a:blip r:embed="rId4" cstate="print"/>
          <a:srcRect l="3175" t="7203" r="3175"/>
          <a:stretch>
            <a:fillRect/>
          </a:stretch>
        </p:blipFill>
        <p:spPr bwMode="auto">
          <a:xfrm>
            <a:off x="500034" y="3000372"/>
            <a:ext cx="4214842" cy="234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58204" cy="642942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Практики освоения массажа кистей рук</a:t>
            </a:r>
            <a:endParaRPr lang="ru-RU" sz="26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Надежда\Desktop\новый сайт\Юля 29.08\IMG_58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932238" cy="4106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Надежда\Desktop\новый сайт\25.08. Юля\IMG_57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525" t="2857" r="10761" b="5714"/>
          <a:stretch>
            <a:fillRect/>
          </a:stretch>
        </p:blipFill>
        <p:spPr bwMode="auto">
          <a:xfrm>
            <a:off x="5072066" y="500042"/>
            <a:ext cx="28575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Надежда\Desktop\новый сайт\Юля 29.08\IMG_5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3860" y="2857496"/>
            <a:ext cx="363347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715016"/>
            <a:ext cx="818388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Теория. Тренинги. Работа в мини-группах</a:t>
            </a:r>
            <a:endParaRPr lang="ru-RU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 descr="C:\Users\Надежда\Desktop\новый сайт\05.09 Надя\IMG_59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21881" b="4850"/>
          <a:stretch>
            <a:fillRect/>
          </a:stretch>
        </p:blipFill>
        <p:spPr bwMode="auto">
          <a:xfrm>
            <a:off x="5715008" y="656209"/>
            <a:ext cx="2714644" cy="227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Надежда\Desktop\новый сайт\05.09 Надя\IMG_59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214686"/>
            <a:ext cx="3429024" cy="250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Надежда\Desktop\новый сайт\Надя 11-12.09\IMG_1225.JPG"/>
          <p:cNvPicPr>
            <a:picLocks noChangeAspect="1" noChangeArrowheads="1"/>
          </p:cNvPicPr>
          <p:nvPr/>
        </p:nvPicPr>
        <p:blipFill>
          <a:blip r:embed="rId4" cstate="print"/>
          <a:srcRect l="16185" t="-375" r="22429"/>
          <a:stretch>
            <a:fillRect/>
          </a:stretch>
        </p:blipFill>
        <p:spPr bwMode="auto">
          <a:xfrm>
            <a:off x="3286117" y="758944"/>
            <a:ext cx="2286015" cy="209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Надежда\Desktop\новый сайт\Надя 11-12.09\IMG_1217.JPG"/>
          <p:cNvPicPr>
            <a:picLocks noChangeAspect="1" noChangeArrowheads="1"/>
          </p:cNvPicPr>
          <p:nvPr/>
        </p:nvPicPr>
        <p:blipFill>
          <a:blip r:embed="rId5" cstate="print"/>
          <a:srcRect t="-143" r="13859"/>
          <a:stretch>
            <a:fillRect/>
          </a:stretch>
        </p:blipFill>
        <p:spPr bwMode="auto">
          <a:xfrm>
            <a:off x="500034" y="1071546"/>
            <a:ext cx="273634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O:\IMG_6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 t="7270" b="20032"/>
          <a:stretch>
            <a:fillRect/>
          </a:stretch>
        </p:blipFill>
        <p:spPr bwMode="auto">
          <a:xfrm>
            <a:off x="3952768" y="3143248"/>
            <a:ext cx="471678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64294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Comic Sans MS" pitchFamily="66" charset="0"/>
              </a:rPr>
              <a:t>КОЛИЧЕСТВЕННЫЕ РЕЗУЛЬТАТЫ ПРОЕКТА</a:t>
            </a:r>
            <a:endParaRPr lang="ru-RU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5041788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время проведения акции была оказана социальная помощь  58 ветеранам труда Мордовского государственного университета и ГО Саранск.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Приобретены и подарены технические средства реабилитации, в том числе: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Ходунки с функцией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«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шагание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 - 1 шт.,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Трости – 4 шт., 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Гидромассажные ванночки для ног – 3 шт.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612896"/>
          </a:xfrm>
        </p:spPr>
        <p:txBody>
          <a:bodyPr>
            <a:normAutofit/>
          </a:bodyPr>
          <a:lstStyle/>
          <a:p>
            <a:pPr marL="0" indent="265176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Представители целевой группы и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«серебряные добровольцы» - участники проекта получили:  </a:t>
            </a:r>
          </a:p>
          <a:p>
            <a:pPr marL="0" indent="265176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Кофемолки – 5 шт.,</a:t>
            </a:r>
          </a:p>
          <a:p>
            <a:pPr marL="0" indent="265176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Весы – 5 шт.,</a:t>
            </a:r>
          </a:p>
          <a:p>
            <a:pPr marL="0" indent="265176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Блендер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– 2 шт.,</a:t>
            </a:r>
          </a:p>
          <a:p>
            <a:pPr marL="0" indent="265176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- Чайник  - 2 шт.</a:t>
            </a:r>
          </a:p>
          <a:p>
            <a:pPr marL="0" indent="265176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265176">
              <a:spcBef>
                <a:spcPts val="0"/>
              </a:spcBef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265176">
              <a:spcBef>
                <a:spcPts val="0"/>
              </a:spcBef>
              <a:buFontTx/>
              <a:buChar char="-"/>
            </a:pPr>
            <a:endParaRPr lang="ru-RU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Надежда\Desktop\новый сайт\IMG_2073.JPG"/>
          <p:cNvPicPr>
            <a:picLocks noChangeAspect="1" noChangeArrowheads="1"/>
          </p:cNvPicPr>
          <p:nvPr/>
        </p:nvPicPr>
        <p:blipFill>
          <a:blip r:embed="rId2" cstate="print"/>
          <a:srcRect l="17893" r="8298"/>
          <a:stretch>
            <a:fillRect/>
          </a:stretch>
        </p:blipFill>
        <p:spPr bwMode="auto">
          <a:xfrm>
            <a:off x="5072066" y="3214686"/>
            <a:ext cx="3327111" cy="253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613</TotalTime>
  <Words>381</Words>
  <Application>Microsoft Office PowerPoint</Application>
  <PresentationFormat>Экран (4:3)</PresentationFormat>
  <Paragraphs>65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РЕГИОНАЛЬНАЯ ОБЩЕСТВЕННАЯ ОРГАНИЗАЦИЯ  «СОВЕТ ВЕТЕРАНОВ ФЕДЕРАЛЬНОГО ГОСУДАРСТВЕННОГО БЮДЖЕТНОГО ОБРАЗОВАТЕЛЬНОГО УЧРЕЖДЕНИЯ  ВЫСШЕГО ОБРАЗОВАНИЯ  «НАЦИОНАЛЬНЫЙ ИССЛЕДОВАТЕЛЬСКИЙ  МОРДОВСКИЙ ГОСУДАРСТВЕННЫЙ УНИВЕРСИТЕТ  им. Н.П.ОГАРЁВА»  </vt:lpstr>
      <vt:lpstr>ПРОЕКТ «ШКОЛА СОЦИАЛЬНОЙ АКТИВНОСТИ  «СЕРЕБРЯНЫХ ДОБРОВОЛЬЦЕВ»   «ОЛИМП ДОБРА И МИЛОСЕРДИЯ «СЕРЕБРЯНЫХ ДОБРОВОЛЬЦЕВ»  </vt:lpstr>
      <vt:lpstr>       ПРОЕКТ «ШКОЛА СОЦИАЛЬНОЙ АКТИВНОСТИ «СЕРЕБРЯНЫХ ДОБРОВОЛЬЦЕВ»</vt:lpstr>
      <vt:lpstr>                 ПРОЕКТ «ШКОЛА СОЦИАЛЬНОЙ АКТИВНОСТИ  «СЕРЕБРЯНЫХ ДОБРОВОЛЬЦЕВ»</vt:lpstr>
      <vt:lpstr>Обучение методикам массажа</vt:lpstr>
      <vt:lpstr>Освоение методик массажа</vt:lpstr>
      <vt:lpstr>Практики освоения массажа кистей рук</vt:lpstr>
      <vt:lpstr>Теория. Тренинги. Работа в мини-группах</vt:lpstr>
      <vt:lpstr>КОЛИЧЕСТВЕННЫЕ РЕЗУЛЬТАТЫ ПРОЕКТА</vt:lpstr>
      <vt:lpstr>Результаты акции «Олимп добра и милосердия «серебряных добровольцев»</vt:lpstr>
      <vt:lpstr>Результаты акции «Олимп добра и милосердия «серебряных добровольцев»</vt:lpstr>
      <vt:lpstr>СМИ о проекте</vt:lpstr>
      <vt:lpstr>СМИ о проекте</vt:lpstr>
      <vt:lpstr>Признание волонтерской деятельности «серебряных добровольцев»</vt:lpstr>
      <vt:lpstr>Реализация Концепции развития добровольчества в Российский Федерации до 2025 года – «Развитие добровольческой деятельности граждан старшего возраста («серебряного добровольчества»):   Доработка и реализация десяти мини-программ, разработанных участниками проекта «Школа социальной активности «серебряных добровольцев» в интересах пожилых людей.  Круглый стол «История моего добровольческого пути и его перспективы в «серебряном добровольчестве».  Церемония торжественного приёма в «серебряные добровольцы» в День добровольцев 5 декабря.  Заключительное  мероприятие «Олимп добра и милосердия «серебряных добровольцев». Признание вклада «серебряных добровольцев» РОО «Совет ветеранов ФГБОУ ВО «МГУ им. Н.П.Огарёва» и партнеров проекта.    </vt:lpstr>
      <vt:lpstr>Региональная общественная организация  «Совет ветеранов ФГБОУ ВО «МГУ им. Н.П.Огарева»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«ШКОЛА СОЦИАЛЬНОЙ АКТИВНОСТИ «СЕРЕБРЯНЫХ ДОБРОВОЛЬЦЕВ»</dc:title>
  <dc:creator>Надежда</dc:creator>
  <cp:lastModifiedBy>Надежда</cp:lastModifiedBy>
  <cp:revision>210</cp:revision>
  <dcterms:created xsi:type="dcterms:W3CDTF">2017-08-22T02:30:45Z</dcterms:created>
  <dcterms:modified xsi:type="dcterms:W3CDTF">2018-06-19T16:20:46Z</dcterms:modified>
</cp:coreProperties>
</file>