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9" r:id="rId3"/>
    <p:sldId id="260" r:id="rId4"/>
    <p:sldId id="256" r:id="rId5"/>
    <p:sldId id="265" r:id="rId6"/>
    <p:sldId id="257" r:id="rId7"/>
    <p:sldId id="258" r:id="rId8"/>
    <p:sldId id="271" r:id="rId9"/>
    <p:sldId id="266" r:id="rId10"/>
    <p:sldId id="259" r:id="rId11"/>
    <p:sldId id="264" r:id="rId12"/>
    <p:sldId id="261" r:id="rId13"/>
    <p:sldId id="262" r:id="rId14"/>
    <p:sldId id="268" r:id="rId15"/>
    <p:sldId id="270" r:id="rId16"/>
    <p:sldId id="26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7A66-D412-43EC-B63C-4934F767E4A0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6AA7E-2E64-4A34-BC3A-F10B8280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84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7A66-D412-43EC-B63C-4934F767E4A0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6AA7E-2E64-4A34-BC3A-F10B8280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989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7A66-D412-43EC-B63C-4934F767E4A0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6AA7E-2E64-4A34-BC3A-F10B8280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655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7A66-D412-43EC-B63C-4934F767E4A0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6AA7E-2E64-4A34-BC3A-F10B8280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839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7A66-D412-43EC-B63C-4934F767E4A0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6AA7E-2E64-4A34-BC3A-F10B8280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579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7A66-D412-43EC-B63C-4934F767E4A0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6AA7E-2E64-4A34-BC3A-F10B8280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917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7A66-D412-43EC-B63C-4934F767E4A0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6AA7E-2E64-4A34-BC3A-F10B8280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57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7A66-D412-43EC-B63C-4934F767E4A0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6AA7E-2E64-4A34-BC3A-F10B8280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789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7A66-D412-43EC-B63C-4934F767E4A0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6AA7E-2E64-4A34-BC3A-F10B8280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19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7A66-D412-43EC-B63C-4934F767E4A0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6AA7E-2E64-4A34-BC3A-F10B8280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736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7A66-D412-43EC-B63C-4934F767E4A0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6AA7E-2E64-4A34-BC3A-F10B8280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94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C7A66-D412-43EC-B63C-4934F767E4A0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6AA7E-2E64-4A34-BC3A-F10B8280D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926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-1" y="143112"/>
            <a:ext cx="11477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ЗНАЧИМЫЙ ПРОЕКТ </a:t>
            </a: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 МИЛОСЕРДИЯ «КАПЕЛЬКИ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ЛЮБВИ» МАОУ СОШ№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3575713" y="1323834"/>
            <a:ext cx="4995081" cy="543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199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-1" y="143112"/>
            <a:ext cx="11477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ЗНАЧИМЫЙ ПРОЕКТ </a:t>
            </a: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«КАПЕЛЬКИ ЛЮБВИ» МАОУ СОШ№3 начался с благотворительного марафона.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40" y="4104565"/>
            <a:ext cx="3671247" cy="27534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77" y="4123326"/>
            <a:ext cx="3484728" cy="26135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8" y="1115703"/>
            <a:ext cx="3821373" cy="28660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821" y="1089259"/>
            <a:ext cx="3373321" cy="29189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113" y="974109"/>
            <a:ext cx="3259120" cy="579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6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ird sli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67" y="3172390"/>
            <a:ext cx="11596466" cy="351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407" y="94820"/>
            <a:ext cx="5344826" cy="30064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767" y="166891"/>
            <a:ext cx="606209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25 ноября – Благотворительный марафон.</a:t>
            </a:r>
          </a:p>
          <a:p>
            <a:r>
              <a:rPr lang="ru-RU" dirty="0" smtClean="0"/>
              <a:t>Дети, родители приняли активное участие. На ярмарке можно было приобрести предметы рукоделия, живописные картины, поделки из дерева, сувениры – всё сделано своими руками. </a:t>
            </a:r>
          </a:p>
          <a:p>
            <a:r>
              <a:rPr lang="ru-RU" dirty="0" smtClean="0"/>
              <a:t>В школьной столовой  развернулась скатерть-самобранка. На любой вкус угощенья.</a:t>
            </a:r>
          </a:p>
          <a:p>
            <a:r>
              <a:rPr lang="ru-RU" dirty="0" smtClean="0"/>
              <a:t>В фойе пели и играли на музыкальных инструментах артисты. Это была праздничная встреча друзей: и детей, и взрослых.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6393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l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5668"/>
            <a:ext cx="6428095" cy="407815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13899" y="191069"/>
            <a:ext cx="114777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Детский дом №6 </a:t>
            </a:r>
            <a:r>
              <a:rPr lang="ru-RU" sz="2400" b="1" dirty="0" err="1">
                <a:solidFill>
                  <a:srgbClr val="FF0000"/>
                </a:solidFill>
              </a:rPr>
              <a:t>Тагилстроевского</a:t>
            </a:r>
            <a:r>
              <a:rPr lang="ru-RU" sz="2400" b="1" dirty="0">
                <a:solidFill>
                  <a:srgbClr val="FF0000"/>
                </a:solidFill>
              </a:rPr>
              <a:t> района,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ул</a:t>
            </a:r>
            <a:r>
              <a:rPr lang="ru-RU" sz="2400" b="1" dirty="0">
                <a:solidFill>
                  <a:srgbClr val="FF0000"/>
                </a:solidFill>
              </a:rPr>
              <a:t>. Матросова, 8, г. Нижний Тагил, </a:t>
            </a:r>
            <a:r>
              <a:rPr lang="ru-RU" sz="2400" b="1" dirty="0" err="1">
                <a:solidFill>
                  <a:srgbClr val="FF0000"/>
                </a:solidFill>
              </a:rPr>
              <a:t>Свердлловской</a:t>
            </a:r>
            <a:r>
              <a:rPr lang="ru-RU" sz="2400" b="1" dirty="0">
                <a:solidFill>
                  <a:srgbClr val="FF0000"/>
                </a:solidFill>
              </a:rPr>
              <a:t> области.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741995" y="1080701"/>
            <a:ext cx="521344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17 ноября 2017 года мы впервые встретились по скайпу с ребятами и педагогами детского дома №6. Самому младшему Артемке – 4 года, его все очень любят. Старшему Максиму – 17 лет, он руководит вокальной студией. Мы рассказали нашим друзьям об истории школы, о природе нашей северной земли, о ненцах и показали презентацию. Следующая встреча  - 1 декабря. Задумали тему: «Нижний Тагил – город металлургов». </a:t>
            </a:r>
          </a:p>
          <a:p>
            <a:r>
              <a:rPr lang="ru-RU" sz="2400" dirty="0"/>
              <a:t>Ребята, мы рады с вами познакомиться. Будем дружить!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0508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77" y="109183"/>
            <a:ext cx="11027391" cy="62029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8048" y="6455391"/>
            <a:ext cx="1079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Фотография ребят и девчат детского дома, которые постоянно выходят на </a:t>
            </a:r>
            <a:r>
              <a:rPr lang="ru-RU" b="1" dirty="0" err="1" smtClean="0">
                <a:solidFill>
                  <a:srgbClr val="FF0000"/>
                </a:solidFill>
              </a:rPr>
              <a:t>видеовстречи</a:t>
            </a:r>
            <a:r>
              <a:rPr lang="ru-RU" b="1" dirty="0" smtClean="0">
                <a:solidFill>
                  <a:srgbClr val="FF0000"/>
                </a:solidFill>
              </a:rPr>
              <a:t> с нами.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176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358" y="3636256"/>
            <a:ext cx="5369573" cy="32217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84" y="1630907"/>
            <a:ext cx="4674358" cy="28046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802" y="2564641"/>
            <a:ext cx="2576015" cy="42933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7603" y="259307"/>
            <a:ext cx="11069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24 декабря 2017 </a:t>
            </a:r>
            <a:r>
              <a:rPr lang="ru-RU" sz="2400" b="1" dirty="0" smtClean="0">
                <a:solidFill>
                  <a:srgbClr val="FF0000"/>
                </a:solidFill>
              </a:rPr>
              <a:t>года </a:t>
            </a:r>
          </a:p>
          <a:p>
            <a:r>
              <a:rPr lang="ru-RU" dirty="0" smtClean="0"/>
              <a:t>в </a:t>
            </a:r>
            <a:r>
              <a:rPr lang="ru-RU" dirty="0"/>
              <a:t>Детский дом №6 города Нижний Тагил были доставлены новогодние сувениры детям от </a:t>
            </a:r>
            <a:r>
              <a:rPr lang="ru-RU" dirty="0" smtClean="0"/>
              <a:t>учащихся и родителей нашей школы, а также </a:t>
            </a:r>
            <a:r>
              <a:rPr lang="ru-RU" dirty="0"/>
              <a:t>последняя партия товаров, приобретенных на благотворительные средства «Ярмарки ремесел».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849" y="1353402"/>
            <a:ext cx="4037462" cy="24224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9405" y="4711320"/>
            <a:ext cx="41688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Всего в детском доме сорок ребят.</a:t>
            </a:r>
          </a:p>
          <a:p>
            <a:r>
              <a:rPr lang="ru-RU" dirty="0" smtClean="0"/>
              <a:t>С многими из них наши дети подружились, переписываются. Конечно, общаемся с воспитателями, заместителем по воспитательной работе Паршиной Ириной Васильевной.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1457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206" y="368490"/>
            <a:ext cx="113822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и 12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школе на параллелях 1-11-х классов состоялись линейки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итогам новогодних мероприятий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33" y="1269242"/>
            <a:ext cx="3330736" cy="55512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13864" y="1820208"/>
            <a:ext cx="425810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 линейках у нас был почётный гость – Домовёнок, который приехал из Детского дома №6 города Нижнего Тагила, чтобы передать сердечный привет детям, родителям и педагогам нашей школы. Наша дружба продолжается, и это здорово!</a:t>
            </a:r>
          </a:p>
          <a:p>
            <a:r>
              <a:rPr lang="ru-RU" sz="2400" dirty="0" smtClean="0"/>
              <a:t>Благодарим каждого, кто участвует в общешкольном проекте «Милосердие».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8986" y="1269708"/>
            <a:ext cx="3983013" cy="531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00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204415"/>
            <a:ext cx="975360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0025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18 января 2018 года состоялась видео-встреча на тему: «Как мы встречали Новый год»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800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2726"/>
            <a:ext cx="3968371" cy="52911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217" y="1966036"/>
            <a:ext cx="3681768" cy="49090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858" y="3589362"/>
            <a:ext cx="4185312" cy="31389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831" y="180832"/>
            <a:ext cx="4330890" cy="32481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7421" y="3411"/>
            <a:ext cx="7165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Рассказываем друг другу о том, как мы живем, какие бывают праздничные события. Например, Новый год у них и у нас. 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986141" y="569225"/>
            <a:ext cx="37856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 ребят детского дома – спектакль. У нас – новогоднее представление для детей-инвалидов и сувениры для них, изготовленные своими руками.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1763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9934" y="382137"/>
            <a:ext cx="1079537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«</a:t>
            </a:r>
            <a:r>
              <a:rPr lang="ru-RU" sz="2400" b="1" dirty="0" err="1">
                <a:solidFill>
                  <a:srgbClr val="FF0000"/>
                </a:solidFill>
              </a:rPr>
              <a:t>Вседомашняя</a:t>
            </a:r>
            <a:r>
              <a:rPr lang="ru-RU" sz="2400" b="1" dirty="0">
                <a:solidFill>
                  <a:srgbClr val="FF0000"/>
                </a:solidFill>
              </a:rPr>
              <a:t> встреча</a:t>
            </a:r>
            <a:r>
              <a:rPr lang="ru-RU" sz="2400" b="1" dirty="0" smtClean="0">
                <a:solidFill>
                  <a:srgbClr val="FF0000"/>
                </a:solidFill>
              </a:rPr>
              <a:t>»</a:t>
            </a:r>
          </a:p>
          <a:p>
            <a:r>
              <a:rPr lang="ru-RU" dirty="0" smtClean="0"/>
              <a:t> </a:t>
            </a:r>
            <a:r>
              <a:rPr lang="ru-RU" dirty="0"/>
              <a:t>с нашими друзьями из города Нижний Тагил. Тема видео-моста, который состоялся 26 января 2018 года: «Домашний концерт».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1253"/>
            <a:ext cx="3644689" cy="29137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750" y="1164798"/>
            <a:ext cx="2717042" cy="45284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725" y="2084170"/>
            <a:ext cx="5377988" cy="44053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6603" y="4735773"/>
            <a:ext cx="32618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Любимая песня у нас у всех про дружбу: «Есть друзья, а для них не бывает выходных. Воскресенье, суббота… Дружба – это не работа!»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1556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992" y="1869744"/>
            <a:ext cx="6651008" cy="49882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1" y="102358"/>
            <a:ext cx="5453627" cy="36507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464" y="3407249"/>
            <a:ext cx="2300500" cy="34507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26090"/>
            <a:ext cx="3393173" cy="22621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59355" y="313899"/>
            <a:ext cx="62370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О приобретенных на средства благотворительного марафона самых разных важных для ребят детского дома вещах – нам прислали фотоотчет.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74571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6161" y="136477"/>
            <a:ext cx="107680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 феврале у нас два именинника: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5 </a:t>
            </a:r>
            <a:r>
              <a:rPr lang="ru-RU" dirty="0"/>
              <a:t>лет исполняется Артёму и 15 лет Руслану. Огромное спасибо всем нашим ребятам, классным руководителям, кто отправили в адрес ребят поздравительные открытки. Молодцы. А ещё 2б и 4а классы выслали посылки мальчикам. Огромное спасибо родителям, которые решили подарить ребятам исполнение их маленькой мечты. Такая традиция поздравлять всем миром наших друзей с днем рожденья уже есть! Пусть у наших друзей будет больше поводов для счастливой улыбки. Делитесь теплыми словами, делитесь добром и любовью, это делает нас богаче душой и сердцем.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634" y="2260135"/>
            <a:ext cx="3449754" cy="45996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393" y="2197351"/>
            <a:ext cx="3517995" cy="469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25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chool3nu.e-stile.ru/rus/images/09022018--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93" y="1919663"/>
            <a:ext cx="3261815" cy="244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8364" y="313899"/>
            <a:ext cx="1120481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2400" b="1" dirty="0">
                <a:solidFill>
                  <a:srgbClr val="FF0000"/>
                </a:solidFill>
              </a:rPr>
              <a:t>Девятое февраля 2018 года –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fontAlgn="base"/>
            <a:r>
              <a:rPr lang="ru-RU" dirty="0" smtClean="0"/>
              <a:t>день </a:t>
            </a:r>
            <a:r>
              <a:rPr lang="ru-RU" dirty="0"/>
              <a:t>встречи друзей «Детского дома и нашего дома». Мы готовились к встрече и скучали друг о друге две долгих </a:t>
            </a:r>
            <a:r>
              <a:rPr lang="ru-RU" dirty="0" smtClean="0"/>
              <a:t>недели. Темой </a:t>
            </a:r>
            <a:r>
              <a:rPr lang="ru-RU" dirty="0"/>
              <a:t>общения стал фильм «Движение вверх». Все, кто был на встрече, фильм посмотрели. Тревожные угрозы олимпийскому миру 1972 года перекликались с 09 февраля 2018 года – началом зимних Олимпийских игр в Южной </a:t>
            </a:r>
            <a:r>
              <a:rPr lang="ru-RU" dirty="0" smtClean="0"/>
              <a:t>Корее-2018, на которые не были допущены многие из российских атлетов.</a:t>
            </a:r>
            <a:endParaRPr lang="ru-RU" dirty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427165" y="6284201"/>
            <a:ext cx="3357525" cy="258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32" name="Picture 8" descr="https://4.downloader.disk.yandex.ru/preview/faf70a8c9b59e1708f118b817c9c019081600229bb05ef2c3e79958473a40c90/inf/a3DsPcROrLrYUKOfhEAZ-65KB_kaKYHtq8h3gv829FGp5JoFmtFYMWbJePEEEF_8sgpYk7-lIONOlOcNMUveTg%3D%3D?uid=0&amp;filename=09.02.2018%20%20%2844%29.jpg&amp;disposition=inline&amp;hash=&amp;limit=0&amp;content_type=image%2Fjpeg&amp;tknv=v2&amp;size=1248x5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534" y="1919663"/>
            <a:ext cx="3307308" cy="248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3.downloader.disk.yandex.ru/preview/a80cede34b9a723b67e53b4bf804f1593bda3c8fccbb805d8bb096f644b4162d/inf/a3DsPcROrLrYUKOfhEAZ--C4xbobbxD548zzm2w3oq52TQ-8qSo3X22lB6ltvtP-FuEzEYdDTHy0ms3S3Px9VA%3D%3D?uid=0&amp;filename=09.02.2018%20%20%2813%29.jpg&amp;disposition=inline&amp;hash=&amp;limit=0&amp;content_type=image%2Fjpeg&amp;tknv=v2&amp;size=1248x5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892" y="1942705"/>
            <a:ext cx="3245863" cy="243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3.downloader.disk.yandex.ru/preview/c92d5a51a6749c72dc27258bdcc4babff0f20318859a6b757c976eaa539edefe/inf/a3DsPcROrLrYUKOfhEAZ-yg8GiIBr7P2bWtvtC7Cst-esg1DlppBZ0g30oiJ7PhtPNKVqMmWuEZlXCKRd460hw%3D%3D?uid=0&amp;filename=09.02.2018%20%20%2859%29.jpg&amp;disposition=inline&amp;hash=&amp;limit=0&amp;content_type=image%2Fjpeg&amp;tknv=v2&amp;size=1248x5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455401"/>
            <a:ext cx="3203465" cy="24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2.downloader.disk.yandex.ru/preview/3ee9ddafec3b41c2bed6bb35fde111ad5fdab97eabe33175dc58056f3d2b1906/inf/a3DsPcROrLrYUKOfhEAZ-7OqCTWy2hmP8KcJM0sLFDntcYHdEllEqvi8qEDu0S5IoJZgeRQLLFSc7z7lsXew5g%3D%3D?uid=0&amp;filename=09.02.2018%20%20%2830%29.jpg&amp;disposition=inline&amp;hash=&amp;limit=0&amp;content_type=image%2Fjpeg&amp;tknv=v2&amp;size=1248x52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901" y="4455401"/>
            <a:ext cx="3203464" cy="24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055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368" y="672151"/>
            <a:ext cx="4572000" cy="3429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5660" y="313899"/>
            <a:ext cx="726970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Накануне 8 Марта </a:t>
            </a:r>
            <a:r>
              <a:rPr lang="ru-RU" dirty="0"/>
              <a:t>состоялась встреча с ребятами из Детского дома №6 </a:t>
            </a:r>
            <a:r>
              <a:rPr lang="ru-RU" dirty="0" err="1"/>
              <a:t>Тагилстроевского</a:t>
            </a:r>
            <a:r>
              <a:rPr lang="ru-RU" dirty="0"/>
              <a:t> района города Нижний Тагил. К встречам мы готовимся, ждём. В этот раз тема: «Читаем стихотворения о Весне, любви, дружбе». </a:t>
            </a:r>
          </a:p>
          <a:p>
            <a:r>
              <a:rPr lang="ru-RU" dirty="0"/>
              <a:t>	Друзья  подарили друг другу не только любимые стихи, но и песню, потому что вокалисты 6а класса, как всегда, исполнили песенный номер. Плотникова Юля из 5в класса прочитала стихотворение своего собственного сочинения, ведь она у нас юная и известная в школе поэтесса. </a:t>
            </a:r>
            <a:r>
              <a:rPr lang="ru-RU" dirty="0" err="1"/>
              <a:t>Тагильчане</a:t>
            </a:r>
            <a:r>
              <a:rPr lang="ru-RU" dirty="0"/>
              <a:t>, а их на встречах бывает обычно 11 человек, также отлично подготовились, и </a:t>
            </a:r>
            <a:r>
              <a:rPr lang="ru-RU" dirty="0" err="1"/>
              <a:t>СтихоВаренье</a:t>
            </a:r>
            <a:r>
              <a:rPr lang="ru-RU" dirty="0"/>
              <a:t> получилось замечательным, ароматно-цветочным и вкусным по настроению декламаторов. </a:t>
            </a:r>
          </a:p>
          <a:p>
            <a:r>
              <a:rPr lang="ru-RU" dirty="0"/>
              <a:t>	Несмотря на то, что у нас 02 марта ещё продолжался масочный режим, это никак не сказалось на предпраздничной атмосфере. Дружно поздравили всех педагогов, всех девчонок с наступающим Днём Весны. Конечно, поделились новостями, рассказали, как готовимся к 8 Марта. Своими руками изготовленные открытки – традиция </a:t>
            </a:r>
            <a:r>
              <a:rPr lang="ru-RU" dirty="0" err="1"/>
              <a:t>вседомашняя</a:t>
            </a:r>
            <a:r>
              <a:rPr lang="ru-RU" dirty="0"/>
              <a:t> и добрая. </a:t>
            </a:r>
          </a:p>
          <a:p>
            <a:r>
              <a:rPr lang="ru-RU" dirty="0"/>
              <a:t>	Определили, что тема следующей встречи 23 марта: «Любимые художники. Мои рисунки». Что ж? Будем готовиться. Надеемся, что откликнутся все художники нашей школы и создадут своими работами весенний вернисаж для </a:t>
            </a:r>
            <a:r>
              <a:rPr lang="ru-RU" dirty="0" err="1"/>
              <a:t>видеомоста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724633" y="4476466"/>
            <a:ext cx="42035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11 марта </a:t>
            </a:r>
            <a:r>
              <a:rPr lang="ru-RU" dirty="0" smtClean="0"/>
              <a:t>Саша Александров тоже получил посылку-поздравление  с Днём рождения, теперь от 8в класса. Саша тоже увлекается футболом, ему исполнилось 14 лет. Поздравляем!!!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4631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074" y="92596"/>
            <a:ext cx="2948528" cy="39313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06602" y="1"/>
            <a:ext cx="57218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Весенняя ярмарка по сбору вещей! </a:t>
            </a:r>
            <a:r>
              <a:rPr lang="ru-RU" sz="1600" dirty="0"/>
              <a:t>Проводилась </a:t>
            </a:r>
            <a:r>
              <a:rPr lang="ru-RU" sz="1600" dirty="0"/>
              <a:t>с 23 по 30 апреля 2018 </a:t>
            </a:r>
            <a:r>
              <a:rPr lang="ru-RU" sz="1600" dirty="0"/>
              <a:t>года.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889" y="529820"/>
            <a:ext cx="4711953" cy="28271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775" y="4114800"/>
            <a:ext cx="4572000" cy="2743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971" y="4221088"/>
            <a:ext cx="4287633" cy="25725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87888" y="3501009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18 мая – завершающий мост учебного года:</a:t>
            </a:r>
          </a:p>
          <a:p>
            <a:r>
              <a:rPr lang="ru-RU" b="1" dirty="0">
                <a:solidFill>
                  <a:srgbClr val="FF0000"/>
                </a:solidFill>
              </a:rPr>
              <a:t>«Планы на лето».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922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8991" y="586854"/>
            <a:ext cx="101675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Как соткан дождь из капелек воды...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b="1" dirty="0">
                <a:solidFill>
                  <a:srgbClr val="FF0000"/>
                </a:solidFill>
              </a:rPr>
              <a:t>Так счастье соткано из крохотных мгновений...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b="1" dirty="0">
                <a:solidFill>
                  <a:srgbClr val="FF0000"/>
                </a:solidFill>
              </a:rPr>
              <a:t>Взгляд... Слово... На песке следы...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b="1" dirty="0">
                <a:solidFill>
                  <a:srgbClr val="FF0000"/>
                </a:solidFill>
              </a:rPr>
              <a:t>Подаренный цветок... Тепло прикосновений...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b="1" dirty="0">
                <a:solidFill>
                  <a:srgbClr val="FF0000"/>
                </a:solidFill>
              </a:rPr>
              <a:t>Так создан мир из капелек любви!..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 листочк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66" y="2363470"/>
            <a:ext cx="4494530" cy="44945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832513" y="3429000"/>
            <a:ext cx="55546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Наш проект нужен детям-сиротам, чтобы они узнавали, как живут дети, у которых есть свой дом, семья. А нашим детям необходимо проявлять заботу о тех, кто нуждается в капельках любви и дружбы.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136382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846</Words>
  <Application>Microsoft Office PowerPoint</Application>
  <PresentationFormat>Широкоэкранный</PresentationFormat>
  <Paragraphs>45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14</cp:revision>
  <dcterms:created xsi:type="dcterms:W3CDTF">2018-02-24T17:03:35Z</dcterms:created>
  <dcterms:modified xsi:type="dcterms:W3CDTF">2018-05-19T19:54:25Z</dcterms:modified>
</cp:coreProperties>
</file>